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18"/>
  </p:handout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6" r:id="rId10"/>
    <p:sldId id="264" r:id="rId11"/>
    <p:sldId id="268" r:id="rId12"/>
    <p:sldId id="265" r:id="rId13"/>
    <p:sldId id="267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CD"/>
    <a:srgbClr val="D1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B8916F-B7C3-4477-B470-CDC33304D0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7DF584-FB0E-434B-AAA7-58E5E9C1CA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F70EA-03C9-4DAE-986C-40EC9B303044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6A0F9-ED99-444E-B014-98C0724288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09FA2-10F2-410B-BC89-625E6D60AF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140C51-3CEA-405B-ADA6-2B69C3E57C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0812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A6C4D-E99F-454F-8733-95A348D903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80938"/>
            <a:ext cx="2743200" cy="180000"/>
          </a:xfrm>
        </p:spPr>
        <p:txBody>
          <a:bodyPr/>
          <a:lstStyle/>
          <a:p>
            <a:fld id="{CD316165-EA01-40D6-8CB3-8DFCCC3E2003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BCF24-4CE0-4022-B635-3EA21E492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80938"/>
            <a:ext cx="4114800" cy="18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EC192-CBB6-4C66-A489-4F7BC254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80938"/>
            <a:ext cx="2743200" cy="180000"/>
          </a:xfrm>
        </p:spPr>
        <p:txBody>
          <a:bodyPr/>
          <a:lstStyle/>
          <a:p>
            <a:fld id="{510DF855-5F1B-4DBA-8A9E-D4C5BD97AD0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8" name="Frame">
            <a:extLst>
              <a:ext uri="{FF2B5EF4-FFF2-40B4-BE49-F238E27FC236}">
                <a16:creationId xmlns:a16="http://schemas.microsoft.com/office/drawing/2014/main" id="{0ED4B9BB-F172-4AA7-9F94-9B9AA9C819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D1F93D7E-57FD-4D7D-999A-11F0E5787D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251960"/>
            <a:ext cx="9144000" cy="100584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aseline="0"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小标题 </a:t>
            </a:r>
            <a:r>
              <a:rPr lang="en-US" altLang="zh-CN" dirty="0"/>
              <a:t>Subtitle</a:t>
            </a:r>
          </a:p>
          <a:p>
            <a:r>
              <a:rPr lang="zh-CN" altLang="en-US" dirty="0"/>
              <a:t>大标题：思源宋体 </a:t>
            </a:r>
            <a:r>
              <a:rPr lang="en-US" altLang="zh-CN" dirty="0" err="1"/>
              <a:t>SemiBold</a:t>
            </a:r>
            <a:r>
              <a:rPr lang="zh-CN" altLang="en-US" dirty="0"/>
              <a:t>；其他：黑体</a:t>
            </a:r>
            <a:r>
              <a:rPr lang="en-US" altLang="zh-CN" dirty="0"/>
              <a:t>+Arial</a:t>
            </a:r>
            <a:endParaRPr lang="zh-CN" alt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FD553808-24D7-44E7-B23E-E300FA44E9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506411"/>
            <a:ext cx="9144000" cy="2387600"/>
          </a:xfrm>
        </p:spPr>
        <p:txBody>
          <a:bodyPr anchor="b">
            <a:noAutofit/>
          </a:bodyPr>
          <a:lstStyle>
            <a:lvl1pPr algn="ctr">
              <a:lnSpc>
                <a:spcPct val="150000"/>
              </a:lnSpc>
              <a:defRPr sz="5400">
                <a:latin typeface="思源宋体 SemiBold" panose="02020600000000000000" pitchFamily="18" charset="-122"/>
                <a:ea typeface="思源宋体 SemiBold" panose="02020600000000000000" pitchFamily="18" charset="-122"/>
              </a:defRPr>
            </a:lvl1pPr>
          </a:lstStyle>
          <a:p>
            <a:r>
              <a:rPr lang="en-US" altLang="zh-CN" dirty="0"/>
              <a:t>- </a:t>
            </a:r>
            <a:r>
              <a:rPr lang="zh-CN" altLang="en-US" dirty="0"/>
              <a:t>大标题 </a:t>
            </a:r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FF281D-F541-4AEC-9D4E-286D0A9747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21890" y="6005515"/>
            <a:ext cx="3943350" cy="314325"/>
          </a:xfrm>
        </p:spPr>
        <p:txBody>
          <a:bodyPr>
            <a:normAutofit/>
          </a:bodyPr>
          <a:lstStyle>
            <a:lvl1pPr marL="457200" indent="-360000" algn="r">
              <a:buFontTx/>
              <a:buBlip>
                <a:blip r:embed="rId4"/>
              </a:buBlip>
              <a:defRPr sz="1800" baseline="0">
                <a:solidFill>
                  <a:srgbClr val="00B0C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作者／</a:t>
            </a:r>
            <a:r>
              <a:rPr lang="en-US" altLang="zh-CN" dirty="0"/>
              <a:t>Your Name</a:t>
            </a:r>
          </a:p>
        </p:txBody>
      </p:sp>
    </p:spTree>
    <p:extLst>
      <p:ext uri="{BB962C8B-B14F-4D97-AF65-F5344CB8AC3E}">
        <p14:creationId xmlns:p14="http://schemas.microsoft.com/office/powerpoint/2010/main" val="121802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Frame">
            <a:extLst>
              <a:ext uri="{FF2B5EF4-FFF2-40B4-BE49-F238E27FC236}">
                <a16:creationId xmlns:a16="http://schemas.microsoft.com/office/drawing/2014/main" id="{E52CE141-4195-43A0-B742-66D65BCCC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DF066-C20A-41F0-BA85-05E9270679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5"/>
          <a:stretch/>
        </p:blipFill>
        <p:spPr>
          <a:xfrm>
            <a:off x="657225" y="436715"/>
            <a:ext cx="10696575" cy="11823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4AD33-96B6-4A47-BA82-73A6999C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6165-EA01-40D6-8CB3-8DFCCC3E2003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14105-84B3-4A55-9189-1A470B92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C35C6-4E40-4DBE-AFEF-EC80A587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F855-5F1B-4DBA-8A9E-D4C5BD97AD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E6989-63D0-4CF3-824C-FCB885D47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7282" y="752475"/>
            <a:ext cx="7526518" cy="752476"/>
          </a:xfrm>
        </p:spPr>
        <p:txBody>
          <a:bodyPr>
            <a:normAutofit/>
          </a:bodyPr>
          <a:lstStyle>
            <a:lvl1pPr>
              <a:defRPr sz="3600">
                <a:effectLst/>
                <a:latin typeface="思源宋体 SemiBold" panose="02020600000000000000" pitchFamily="18" charset="-122"/>
                <a:ea typeface="思源宋体 SemiBold" panose="02020600000000000000" pitchFamily="18" charset="-122"/>
              </a:defRPr>
            </a:lvl1pPr>
          </a:lstStyle>
          <a:p>
            <a:r>
              <a:rPr lang="zh-CN" altLang="en-US" dirty="0"/>
              <a:t>一大段文字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BA1A60C-27F1-4F8C-A562-4512F1EB19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71713" y="912019"/>
            <a:ext cx="1452562" cy="469106"/>
          </a:xfrm>
        </p:spPr>
        <p:txBody>
          <a:bodyPr tIns="36000" bIns="36000">
            <a:noAutofit/>
          </a:bodyPr>
          <a:lstStyle>
            <a:lvl1pPr marL="0" indent="0">
              <a:buNone/>
              <a:defRPr sz="2800" baseline="0">
                <a:ea typeface="思源宋体 SemiBold" panose="02020600000000000000" pitchFamily="18" charset="-122"/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F1E0CF-46A1-4744-A0B4-41405EBF33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7275" y="1819275"/>
            <a:ext cx="6753225" cy="3267075"/>
          </a:xfrm>
        </p:spPr>
        <p:txBody>
          <a:bodyPr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SzPct val="150000"/>
              <a:buFontTx/>
              <a:buBlip>
                <a:blip r:embed="rId4"/>
              </a:buBlip>
              <a:defRPr lang="en-US" altLang="zh-CN" sz="2400" kern="1200" baseline="0" dirty="0" smtClean="0">
                <a:solidFill>
                  <a:schemeClr val="tx1"/>
                </a:solidFill>
                <a:effectLst/>
                <a:latin typeface="Garamond" panose="02020404030301010803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marL="457200" indent="-4572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SzPct val="150000"/>
              <a:buFontTx/>
              <a:buBlip>
                <a:blip r:embed="rId5"/>
              </a:buBlip>
              <a:defRPr lang="en-US" altLang="zh-CN" sz="2400" kern="1200" baseline="0" dirty="0" smtClean="0">
                <a:solidFill>
                  <a:schemeClr val="tx1"/>
                </a:solidFill>
                <a:effectLst/>
                <a:latin typeface="Garamond" panose="02020404030301010803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457200" indent="-4572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SzPct val="150000"/>
              <a:buFontTx/>
              <a:buBlip>
                <a:blip r:embed="rId6"/>
              </a:buBlip>
              <a:defRPr lang="en-US" altLang="zh-CN" sz="2400" kern="1200" baseline="0" dirty="0" smtClean="0">
                <a:solidFill>
                  <a:schemeClr val="tx1"/>
                </a:solidFill>
                <a:effectLst/>
                <a:latin typeface="Garamond" panose="02020404030301010803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457200" indent="-4572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SzPct val="150000"/>
              <a:buFontTx/>
              <a:buBlip>
                <a:blip r:embed="rId7"/>
              </a:buBlip>
              <a:defRPr lang="en-US" altLang="zh-CN" sz="2400" kern="1200" baseline="0" dirty="0" smtClean="0">
                <a:solidFill>
                  <a:schemeClr val="tx1"/>
                </a:solidFill>
                <a:effectLst/>
                <a:latin typeface="Garamond" panose="02020404030301010803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457200" indent="-4572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SzPct val="150000"/>
              <a:buFontTx/>
              <a:buBlip>
                <a:blip r:embed="rId7"/>
              </a:buBlip>
              <a:defRPr lang="zh-CN" altLang="en-US" sz="2400" kern="1200" baseline="0" dirty="0" smtClean="0">
                <a:solidFill>
                  <a:schemeClr val="tx1"/>
                </a:solidFill>
                <a:effectLst/>
                <a:latin typeface="Garamond" panose="02020404030301010803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引用内容</a:t>
            </a:r>
            <a:endParaRPr lang="en-US" altLang="zh-CN" dirty="0"/>
          </a:p>
          <a:p>
            <a:pPr lvl="1"/>
            <a:r>
              <a:rPr lang="en-US" altLang="zh-CN" dirty="0"/>
              <a:t>Quoted sentences</a:t>
            </a:r>
          </a:p>
          <a:p>
            <a:pPr lvl="2"/>
            <a:r>
              <a:rPr lang="en-US" altLang="zh-CN" dirty="0"/>
              <a:t>Quoted sentences</a:t>
            </a:r>
          </a:p>
          <a:p>
            <a:pPr lvl="3"/>
            <a:r>
              <a:rPr lang="en-US" altLang="zh-CN" dirty="0"/>
              <a:t>Quoted sentences</a:t>
            </a:r>
          </a:p>
          <a:p>
            <a:pPr lvl="4"/>
            <a:r>
              <a:rPr lang="en-US" altLang="zh-CN" dirty="0"/>
              <a:t>Quoted sentences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55D3DF8-7F7B-4B7A-AB83-6C00F2EECD5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153400" y="1820863"/>
            <a:ext cx="2981325" cy="3265487"/>
          </a:xfrm>
        </p:spPr>
        <p:txBody>
          <a:bodyPr>
            <a:noAutofit/>
          </a:bodyPr>
          <a:lstStyle>
            <a:lvl1pPr marL="0" indent="0">
              <a:buNone/>
              <a:defRPr lang="en-US" altLang="zh-CN" sz="2400" baseline="0" dirty="0" smtClean="0">
                <a:latin typeface="Georgia" panose="02040502050405020303" pitchFamily="18" charset="0"/>
                <a:ea typeface="楷体" panose="02010609060101010101" pitchFamily="49" charset="-122"/>
              </a:defRPr>
            </a:lvl1pPr>
            <a:lvl2pPr>
              <a:defRPr lang="en-US" altLang="zh-CN" sz="2400" baseline="0" dirty="0" smtClean="0">
                <a:latin typeface="Georgia" panose="02040502050405020303" pitchFamily="18" charset="0"/>
                <a:ea typeface="楷体" panose="02010609060101010101" pitchFamily="49" charset="-122"/>
              </a:defRPr>
            </a:lvl2pPr>
            <a:lvl3pPr>
              <a:defRPr lang="en-US" altLang="zh-CN" sz="2400" baseline="0" dirty="0" smtClean="0">
                <a:latin typeface="Georgia" panose="02040502050405020303" pitchFamily="18" charset="0"/>
                <a:ea typeface="楷体" panose="02010609060101010101" pitchFamily="49" charset="-122"/>
              </a:defRPr>
            </a:lvl3pPr>
            <a:lvl4pPr>
              <a:defRPr lang="en-US" altLang="zh-CN" sz="2400" baseline="0" dirty="0" smtClean="0">
                <a:latin typeface="Georgia" panose="02040502050405020303" pitchFamily="18" charset="0"/>
                <a:ea typeface="楷体" panose="02010609060101010101" pitchFamily="49" charset="-122"/>
              </a:defRPr>
            </a:lvl4pPr>
            <a:lvl5pPr>
              <a:defRPr lang="zh-CN" altLang="en-US" sz="2400" baseline="0" dirty="0">
                <a:latin typeface="Georgia" panose="02040502050405020303" pitchFamily="18" charset="0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引用源图示（可选）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32CC876-A4FC-4F04-803A-44F2ADEEAA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7276" y="5468167"/>
            <a:ext cx="10077450" cy="732608"/>
          </a:xfrm>
        </p:spPr>
        <p:txBody>
          <a:bodyPr>
            <a:normAutofit/>
          </a:bodyPr>
          <a:lstStyle>
            <a:lvl1pPr marL="457200" indent="-457200">
              <a:buSzPct val="250000"/>
              <a:buFontTx/>
              <a:buBlip>
                <a:blip r:embed="rId8"/>
              </a:buBlip>
              <a:defRPr sz="2000"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lvl="0"/>
            <a:r>
              <a:rPr lang="en-US" altLang="zh-CN" dirty="0"/>
              <a:t>Reference:</a:t>
            </a:r>
            <a:endParaRPr lang="zh-CN" altLang="en-US" dirty="0"/>
          </a:p>
        </p:txBody>
      </p:sp>
      <p:pic>
        <p:nvPicPr>
          <p:cNvPr id="17" name="LINES">
            <a:extLst>
              <a:ext uri="{FF2B5EF4-FFF2-40B4-BE49-F238E27FC236}">
                <a16:creationId xmlns:a16="http://schemas.microsoft.com/office/drawing/2014/main" id="{5383A86D-53AA-4A03-95B8-CE8F13F02E0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" y="5016876"/>
            <a:ext cx="10077450" cy="2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46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参考文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Frame">
            <a:extLst>
              <a:ext uri="{FF2B5EF4-FFF2-40B4-BE49-F238E27FC236}">
                <a16:creationId xmlns:a16="http://schemas.microsoft.com/office/drawing/2014/main" id="{FC0A883C-11BE-4C67-957F-9371FA981F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E13825-0271-4E67-8146-D2C02A1F9E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" r="24178"/>
          <a:stretch/>
        </p:blipFill>
        <p:spPr>
          <a:xfrm>
            <a:off x="1028701" y="456199"/>
            <a:ext cx="10325100" cy="137921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DC876F-CF7F-4CEE-A761-FF441CE5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6165-EA01-40D6-8CB3-8DFCCC3E2003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F4AFB-165F-49BC-83D4-B4A542830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FB249-6997-4979-8A79-E86637F2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F855-5F1B-4DBA-8A9E-D4C5BD97AD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713E81-9D23-4117-A289-89FBBAEADD0D}"/>
              </a:ext>
            </a:extLst>
          </p:cNvPr>
          <p:cNvSpPr txBox="1"/>
          <p:nvPr userDrawn="1"/>
        </p:nvSpPr>
        <p:spPr>
          <a:xfrm>
            <a:off x="2404109" y="935599"/>
            <a:ext cx="8444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SemiBold" panose="02020600000000000000" pitchFamily="18" charset="-122"/>
                <a:ea typeface="思源宋体 SemiBold" panose="02020600000000000000" pitchFamily="18" charset="-122"/>
                <a:cs typeface="+mj-cs"/>
              </a:rPr>
              <a:t>参考文献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SemiBold" panose="02020600000000000000" pitchFamily="18" charset="-122"/>
                <a:ea typeface="思源宋体 SemiBold" panose="02020600000000000000" pitchFamily="18" charset="-122"/>
                <a:cs typeface="+mj-cs"/>
              </a:rPr>
              <a:t>References</a:t>
            </a:r>
            <a:endParaRPr lang="zh-CN" altLang="en-US" sz="1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F88430-3033-44CB-A087-55C562EDFB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6050" y="2092325"/>
            <a:ext cx="9359900" cy="3830638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CD"/>
              </a:buClr>
              <a:buSzPct val="100000"/>
              <a:buFont typeface="Arial" panose="020B0604020202020204" pitchFamily="34" charset="0"/>
              <a:buChar char="•"/>
              <a:defRPr baseline="0">
                <a:ea typeface="宋体" panose="02010600030101010101" pitchFamily="2" charset="-122"/>
              </a:defRPr>
            </a:lvl1pPr>
            <a:lvl2pPr>
              <a:buClr>
                <a:srgbClr val="00B0CD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>
              <a:buClr>
                <a:srgbClr val="00B0CD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>
              <a:buClr>
                <a:srgbClr val="00B0CD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>
              <a:buClr>
                <a:srgbClr val="00B0CD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zh-CN" altLang="en-US" dirty="0"/>
              <a:t>输入参考文献列表  </a:t>
            </a:r>
            <a:r>
              <a:rPr lang="en-US" altLang="zh-CN" dirty="0"/>
              <a:t>List the References</a:t>
            </a:r>
          </a:p>
        </p:txBody>
      </p:sp>
    </p:spTree>
    <p:extLst>
      <p:ext uri="{BB962C8B-B14F-4D97-AF65-F5344CB8AC3E}">
        <p14:creationId xmlns:p14="http://schemas.microsoft.com/office/powerpoint/2010/main" val="105603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alphaModFix amt="25000"/>
            <a:lum/>
          </a:blip>
          <a:srcRect/>
          <a:stretch>
            <a:fillRect t="-10000"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A6C4D-E99F-454F-8733-95A348D903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80938"/>
            <a:ext cx="2743200" cy="180000"/>
          </a:xfrm>
        </p:spPr>
        <p:txBody>
          <a:bodyPr/>
          <a:lstStyle/>
          <a:p>
            <a:fld id="{CD316165-EA01-40D6-8CB3-8DFCCC3E2003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BCF24-4CE0-4022-B635-3EA21E492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80938"/>
            <a:ext cx="4114800" cy="180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EC192-CBB6-4C66-A489-4F7BC254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80938"/>
            <a:ext cx="2743200" cy="180000"/>
          </a:xfrm>
        </p:spPr>
        <p:txBody>
          <a:bodyPr/>
          <a:lstStyle/>
          <a:p>
            <a:fld id="{510DF855-5F1B-4DBA-8A9E-D4C5BD97AD0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Frame">
            <a:extLst>
              <a:ext uri="{FF2B5EF4-FFF2-40B4-BE49-F238E27FC236}">
                <a16:creationId xmlns:a16="http://schemas.microsoft.com/office/drawing/2014/main" id="{6DFDD947-6698-4D77-AED6-8141F1C1C1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FD553808-24D7-44E7-B23E-E300FA44E9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86101" y="5349576"/>
            <a:ext cx="8341994" cy="938878"/>
          </a:xfrm>
          <a:ln>
            <a:noFill/>
          </a:ln>
        </p:spPr>
        <p:txBody>
          <a:bodyPr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b="1" kern="1200" baseline="0" dirty="0">
                <a:ln w="3175">
                  <a:noFill/>
                </a:ln>
                <a:solidFill>
                  <a:srgbClr val="00B0CD"/>
                </a:solidFill>
                <a:effectLst>
                  <a:outerShdw blurRad="50800" dist="38100" dir="2700000" algn="tl" rotWithShape="0">
                    <a:srgbClr val="00B0CD">
                      <a:alpha val="40000"/>
                    </a:srgbClr>
                  </a:outerShdw>
                </a:effectLst>
                <a:latin typeface="Times New Roman" panose="02020603050405020304" pitchFamily="18" charset="0"/>
                <a:ea typeface="思源宋体 SemiBold" panose="02020600000000000000" pitchFamily="18" charset="-122"/>
                <a:cs typeface="+mj-cs"/>
              </a:defRPr>
            </a:lvl1pPr>
          </a:lstStyle>
          <a:p>
            <a:r>
              <a:rPr lang="zh-CN" altLang="en-US" dirty="0"/>
              <a:t>结束语：</a:t>
            </a:r>
            <a:r>
              <a:rPr lang="en-US" altLang="zh-CN" dirty="0"/>
              <a:t>Thank You</a:t>
            </a:r>
            <a:r>
              <a:rPr lang="zh-CN" altLang="en-US" dirty="0"/>
              <a:t>／終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911F01-550E-4E3D-8FB2-15E39DD0A9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465" y="6005515"/>
            <a:ext cx="3943350" cy="314325"/>
          </a:xfrm>
        </p:spPr>
        <p:txBody>
          <a:bodyPr>
            <a:normAutofit/>
          </a:bodyPr>
          <a:lstStyle>
            <a:lvl1pPr marL="457200" indent="-360000">
              <a:buFontTx/>
              <a:buBlip>
                <a:blip r:embed="rId4"/>
              </a:buBlip>
              <a:defRPr sz="1800" baseline="0">
                <a:solidFill>
                  <a:srgbClr val="00B0C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作者／</a:t>
            </a:r>
            <a:r>
              <a:rPr lang="en-US" altLang="zh-CN" dirty="0"/>
              <a:t>Your Name</a:t>
            </a:r>
          </a:p>
        </p:txBody>
      </p:sp>
    </p:spTree>
    <p:extLst>
      <p:ext uri="{BB962C8B-B14F-4D97-AF65-F5344CB8AC3E}">
        <p14:creationId xmlns:p14="http://schemas.microsoft.com/office/powerpoint/2010/main" val="20568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73206-7453-458C-B8F2-3B686FFE8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6165-EA01-40D6-8CB3-8DFCCC3E2003}" type="datetimeFigureOut">
              <a:rPr lang="zh-CN" altLang="en-US" smtClean="0"/>
              <a:pPr/>
              <a:t>2024/12/20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DB263-1BE2-4429-BEF2-F3E5CDCCC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11196-5D46-4D2D-A9DA-F7EEDCBE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F855-5F1B-4DBA-8A9E-D4C5BD97AD0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Frame">
            <a:extLst>
              <a:ext uri="{FF2B5EF4-FFF2-40B4-BE49-F238E27FC236}">
                <a16:creationId xmlns:a16="http://schemas.microsoft.com/office/drawing/2014/main" id="{DE9F46C3-7C38-433F-B596-41D9C668F6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73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 样式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Frame">
            <a:extLst>
              <a:ext uri="{FF2B5EF4-FFF2-40B4-BE49-F238E27FC236}">
                <a16:creationId xmlns:a16="http://schemas.microsoft.com/office/drawing/2014/main" id="{B93454F0-002F-4690-84B7-1BC6C2C621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719DB7-49F5-4B2C-BBB0-D63A5462D3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 r="55750"/>
          <a:stretch/>
        </p:blipFill>
        <p:spPr>
          <a:xfrm>
            <a:off x="3499104" y="2191754"/>
            <a:ext cx="5111496" cy="11823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DC876F-CF7F-4CEE-A761-FF441CE5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6165-EA01-40D6-8CB3-8DFCCC3E2003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F4AFB-165F-49BC-83D4-B4A542830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FB249-6997-4979-8A79-E86637F2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F855-5F1B-4DBA-8A9E-D4C5BD97AD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713E81-9D23-4117-A289-89FBBAEADD0D}"/>
              </a:ext>
            </a:extLst>
          </p:cNvPr>
          <p:cNvSpPr txBox="1"/>
          <p:nvPr userDrawn="1"/>
        </p:nvSpPr>
        <p:spPr>
          <a:xfrm>
            <a:off x="3048000" y="1762750"/>
            <a:ext cx="6096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SemiBold" panose="02020600000000000000" pitchFamily="18" charset="-122"/>
                <a:ea typeface="思源宋体 SemiBold" panose="02020600000000000000" pitchFamily="18" charset="-122"/>
                <a:cs typeface="+mj-cs"/>
              </a:rPr>
              <a:t>目录</a:t>
            </a:r>
            <a:b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SemiBold" panose="02020600000000000000" pitchFamily="18" charset="-122"/>
                <a:ea typeface="思源宋体 SemiBold" panose="02020600000000000000" pitchFamily="18" charset="-122"/>
                <a:cs typeface="+mj-cs"/>
              </a:rPr>
            </a:b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SemiBold" panose="02020600000000000000" pitchFamily="18" charset="-122"/>
                <a:ea typeface="思源宋体 SemiBold" panose="02020600000000000000" pitchFamily="18" charset="-122"/>
                <a:cs typeface="+mj-cs"/>
              </a:rPr>
              <a:t>Contents</a:t>
            </a:r>
            <a:endParaRPr lang="zh-CN" altLang="en-US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0507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 样式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DC876F-CF7F-4CEE-A761-FF441CE5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6165-EA01-40D6-8CB3-8DFCCC3E2003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F4AFB-165F-49BC-83D4-B4A542830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FB249-6997-4979-8A79-E86637F2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F855-5F1B-4DBA-8A9E-D4C5BD97AD0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Frame">
            <a:extLst>
              <a:ext uri="{FF2B5EF4-FFF2-40B4-BE49-F238E27FC236}">
                <a16:creationId xmlns:a16="http://schemas.microsoft.com/office/drawing/2014/main" id="{FA4D5590-A1A9-4FAB-A348-F64241EF55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Score">
            <a:extLst>
              <a:ext uri="{FF2B5EF4-FFF2-40B4-BE49-F238E27FC236}">
                <a16:creationId xmlns:a16="http://schemas.microsoft.com/office/drawing/2014/main" id="{21131C00-31FF-4273-8317-0BD0AF589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" r="25875"/>
          <a:stretch/>
        </p:blipFill>
        <p:spPr>
          <a:xfrm>
            <a:off x="1028700" y="456200"/>
            <a:ext cx="10083800" cy="13792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A713E81-9D23-4117-A289-89FBBAEADD0D}"/>
              </a:ext>
            </a:extLst>
          </p:cNvPr>
          <p:cNvSpPr txBox="1"/>
          <p:nvPr userDrawn="1"/>
        </p:nvSpPr>
        <p:spPr>
          <a:xfrm>
            <a:off x="1842135" y="83082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SemiBold" panose="02020600000000000000" pitchFamily="18" charset="-122"/>
                <a:ea typeface="思源宋体 SemiBold" panose="02020600000000000000" pitchFamily="18" charset="-122"/>
                <a:cs typeface="+mj-cs"/>
              </a:rPr>
              <a:t>目录  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SemiBold" panose="02020600000000000000" pitchFamily="18" charset="-122"/>
                <a:ea typeface="思源宋体 SemiBold" panose="02020600000000000000" pitchFamily="18" charset="-122"/>
                <a:cs typeface="+mj-cs"/>
              </a:rPr>
              <a:t>Contents</a:t>
            </a:r>
            <a:endParaRPr lang="zh-CN" altLang="en-US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847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 样式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9A954-0742-44AB-969E-AD8B662ED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6165-EA01-40D6-8CB3-8DFCCC3E2003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1061C-C41D-4B86-B027-E7B754FF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CD74C-5304-4161-9090-5AB309A47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F855-5F1B-4DBA-8A9E-D4C5BD97AD0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Frame">
            <a:extLst>
              <a:ext uri="{FF2B5EF4-FFF2-40B4-BE49-F238E27FC236}">
                <a16:creationId xmlns:a16="http://schemas.microsoft.com/office/drawing/2014/main" id="{910258E4-95B3-4E80-ABFE-126538F7A7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1D7F52-1C26-47C7-9CDB-F8476D668F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69925"/>
            <a:ext cx="10515600" cy="1325563"/>
          </a:xfrm>
        </p:spPr>
        <p:txBody>
          <a:bodyPr>
            <a:normAutofit/>
          </a:bodyPr>
          <a:lstStyle>
            <a:lvl1pPr>
              <a:defRPr sz="5400" b="1" baseline="0">
                <a:ln w="3175">
                  <a:solidFill>
                    <a:schemeClr val="bg1"/>
                  </a:solidFill>
                </a:ln>
                <a:solidFill>
                  <a:srgbClr val="00B0C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思源宋体 SemiBold" panose="02020600000000000000" pitchFamily="18" charset="-122"/>
              </a:defRPr>
            </a:lvl1pPr>
          </a:lstStyle>
          <a:p>
            <a:r>
              <a:rPr lang="zh-CN" altLang="en-US" dirty="0"/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7620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 样式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BF99B-CCC6-4830-9138-09D56BBD7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6165-EA01-40D6-8CB3-8DFCCC3E2003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C0783-9538-4110-B5B4-E0C8CE34E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8FD55-0482-4C3D-A681-33A1FA8CF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F855-5F1B-4DBA-8A9E-D4C5BD97AD0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Frame">
            <a:extLst>
              <a:ext uri="{FF2B5EF4-FFF2-40B4-BE49-F238E27FC236}">
                <a16:creationId xmlns:a16="http://schemas.microsoft.com/office/drawing/2014/main" id="{A41247F4-87D7-491E-A765-672DB8EA9D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EBC183-2ED9-4EB1-B7E4-5210E3CE3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61493"/>
            <a:ext cx="10515600" cy="1325563"/>
          </a:xfr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思源宋体 SemiBold" panose="02020600000000000000" pitchFamily="18" charset="-122"/>
                <a:cs typeface="+mj-cs"/>
              </a:defRPr>
            </a:lvl1pPr>
          </a:lstStyle>
          <a:p>
            <a:r>
              <a:rPr lang="zh-CN" altLang="en-US" dirty="0"/>
              <a:t>节标题</a:t>
            </a:r>
          </a:p>
        </p:txBody>
      </p:sp>
      <p:pic>
        <p:nvPicPr>
          <p:cNvPr id="10" name="FLowers Picture">
            <a:extLst>
              <a:ext uri="{FF2B5EF4-FFF2-40B4-BE49-F238E27FC236}">
                <a16:creationId xmlns:a16="http://schemas.microsoft.com/office/drawing/2014/main" id="{35B8D937-F3D1-40D6-AB01-0E0C16079A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1" b="11451"/>
          <a:stretch/>
        </p:blipFill>
        <p:spPr>
          <a:xfrm>
            <a:off x="4486188" y="1190625"/>
            <a:ext cx="3219623" cy="187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7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Frame">
            <a:extLst>
              <a:ext uri="{FF2B5EF4-FFF2-40B4-BE49-F238E27FC236}">
                <a16:creationId xmlns:a16="http://schemas.microsoft.com/office/drawing/2014/main" id="{D2982CDF-B469-4C47-9FA1-CA48484C4F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Score">
            <a:extLst>
              <a:ext uri="{FF2B5EF4-FFF2-40B4-BE49-F238E27FC236}">
                <a16:creationId xmlns:a16="http://schemas.microsoft.com/office/drawing/2014/main" id="{6D9DF066-C20A-41F0-BA85-05E9270679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5"/>
          <a:stretch/>
        </p:blipFill>
        <p:spPr>
          <a:xfrm>
            <a:off x="657225" y="436715"/>
            <a:ext cx="10696575" cy="11823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4AD33-96B6-4A47-BA82-73A6999C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6165-EA01-40D6-8CB3-8DFCCC3E2003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14105-84B3-4A55-9189-1A470B92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C35C6-4E40-4DBE-AFEF-EC80A587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F855-5F1B-4DBA-8A9E-D4C5BD97AD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E6989-63D0-4CF3-824C-FCB885D47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7282" y="752475"/>
            <a:ext cx="7526518" cy="752476"/>
          </a:xfrm>
        </p:spPr>
        <p:txBody>
          <a:bodyPr>
            <a:normAutofit/>
          </a:bodyPr>
          <a:lstStyle>
            <a:lvl1pPr>
              <a:defRPr sz="3600">
                <a:effectLst/>
                <a:latin typeface="思源宋体 SemiBold" panose="02020600000000000000" pitchFamily="18" charset="-122"/>
                <a:ea typeface="思源宋体 SemiBold" panose="02020600000000000000" pitchFamily="18" charset="-122"/>
              </a:defRPr>
            </a:lvl1pPr>
          </a:lstStyle>
          <a:p>
            <a:r>
              <a:rPr lang="zh-CN" altLang="en-US" dirty="0"/>
              <a:t>一大段文字</a:t>
            </a:r>
          </a:p>
        </p:txBody>
      </p:sp>
      <p:sp>
        <p:nvSpPr>
          <p:cNvPr id="12" name="Text No.">
            <a:extLst>
              <a:ext uri="{FF2B5EF4-FFF2-40B4-BE49-F238E27FC236}">
                <a16:creationId xmlns:a16="http://schemas.microsoft.com/office/drawing/2014/main" id="{BBA1A60C-27F1-4F8C-A562-4512F1EB19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71713" y="912019"/>
            <a:ext cx="1452562" cy="469106"/>
          </a:xfrm>
        </p:spPr>
        <p:txBody>
          <a:bodyPr tIns="36000" bIns="36000">
            <a:noAutofit/>
          </a:bodyPr>
          <a:lstStyle>
            <a:lvl1pPr marL="0" indent="0">
              <a:buNone/>
              <a:defRPr sz="2800" baseline="0">
                <a:ea typeface="思源宋体 SemiBold" panose="02020600000000000000" pitchFamily="18" charset="-122"/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</p:spTree>
    <p:extLst>
      <p:ext uri="{BB962C8B-B14F-4D97-AF65-F5344CB8AC3E}">
        <p14:creationId xmlns:p14="http://schemas.microsoft.com/office/powerpoint/2010/main" val="289088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屏图片 样式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Frame">
            <a:extLst>
              <a:ext uri="{FF2B5EF4-FFF2-40B4-BE49-F238E27FC236}">
                <a16:creationId xmlns:a16="http://schemas.microsoft.com/office/drawing/2014/main" id="{33D3460A-CBD0-4FD9-B33D-DB7E0EEC64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EB2BA5-E77F-4F92-8AB5-DABEBBFC6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6165-EA01-40D6-8CB3-8DFCCC3E2003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3AB1C-4A25-4E28-9998-5A259DA45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61536-7988-4E25-9D63-C95FA7CF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F855-5F1B-4DBA-8A9E-D4C5BD97AD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CF824-8A69-40B1-A57E-DE290D055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17427"/>
            <a:ext cx="10515600" cy="963998"/>
          </a:xfrm>
        </p:spPr>
        <p:txBody>
          <a:bodyPr>
            <a:noAutofit/>
          </a:bodyPr>
          <a:lstStyle>
            <a:lvl1pPr algn="ctr">
              <a:defRPr sz="4000" b="1" baseline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图片说明</a:t>
            </a:r>
          </a:p>
        </p:txBody>
      </p:sp>
    </p:spTree>
    <p:extLst>
      <p:ext uri="{BB962C8B-B14F-4D97-AF65-F5344CB8AC3E}">
        <p14:creationId xmlns:p14="http://schemas.microsoft.com/office/powerpoint/2010/main" val="184932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屏图片 样式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hidden="1">
            <a:extLst>
              <a:ext uri="{FF2B5EF4-FFF2-40B4-BE49-F238E27FC236}">
                <a16:creationId xmlns:a16="http://schemas.microsoft.com/office/drawing/2014/main" id="{CB5FE80F-F5B4-4767-BE8A-B797754B9B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EB2BA5-E77F-4F92-8AB5-DABEBBFC6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6165-EA01-40D6-8CB3-8DFCCC3E2003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3AB1C-4A25-4E28-9998-5A259DA45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61536-7988-4E25-9D63-C95FA7CF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F855-5F1B-4DBA-8A9E-D4C5BD97AD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CF824-8A69-40B1-A57E-DE290D055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7550" y="2817427"/>
            <a:ext cx="5667375" cy="963998"/>
          </a:xfrm>
        </p:spPr>
        <p:txBody>
          <a:bodyPr>
            <a:noAutofit/>
          </a:bodyPr>
          <a:lstStyle>
            <a:lvl1pPr algn="ctr">
              <a:defRPr sz="4000" b="1" baseline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图片说明</a:t>
            </a:r>
          </a:p>
        </p:txBody>
      </p:sp>
    </p:spTree>
    <p:extLst>
      <p:ext uri="{BB962C8B-B14F-4D97-AF65-F5344CB8AC3E}">
        <p14:creationId xmlns:p14="http://schemas.microsoft.com/office/powerpoint/2010/main" val="52846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Frame">
            <a:extLst>
              <a:ext uri="{FF2B5EF4-FFF2-40B4-BE49-F238E27FC236}">
                <a16:creationId xmlns:a16="http://schemas.microsoft.com/office/drawing/2014/main" id="{CA4701F0-AA9E-441F-927C-C86AE94AA1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DF066-C20A-41F0-BA85-05E9270679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5"/>
          <a:stretch/>
        </p:blipFill>
        <p:spPr>
          <a:xfrm>
            <a:off x="657225" y="436715"/>
            <a:ext cx="10696575" cy="11823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4AD33-96B6-4A47-BA82-73A6999C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6165-EA01-40D6-8CB3-8DFCCC3E2003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14105-84B3-4A55-9189-1A470B92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C35C6-4E40-4DBE-AFEF-EC80A587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DF855-5F1B-4DBA-8A9E-D4C5BD97AD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6F994C-D097-4C7F-9426-A06EC07939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2951" y="1823798"/>
            <a:ext cx="4724400" cy="35483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latin typeface="思源宋体 SemiBold" panose="02020600000000000000" pitchFamily="18" charset="-122"/>
                <a:ea typeface="思源宋体 SemiBold" panose="02020600000000000000" pitchFamily="18" charset="-122"/>
              </a:defRPr>
            </a:lvl1pPr>
          </a:lstStyle>
          <a:p>
            <a:r>
              <a:rPr lang="zh-CN" altLang="en-US" dirty="0"/>
              <a:t>图片 </a:t>
            </a:r>
            <a:r>
              <a:rPr lang="en-US" altLang="zh-CN" dirty="0"/>
              <a:t>Picture</a:t>
            </a:r>
            <a:endParaRPr lang="zh-CN" alt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F451265-6C9E-44E1-B75B-CE2141C77A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0" y="1824038"/>
            <a:ext cx="5638800" cy="4392612"/>
          </a:xfrm>
        </p:spPr>
        <p:txBody>
          <a:bodyPr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Aft>
                <a:spcPts val="1000"/>
              </a:spcAft>
              <a:buSzPct val="150000"/>
              <a:buBlip>
                <a:blip r:embed="rId4"/>
              </a:buBlip>
              <a:defRPr lang="en-US" altLang="zh-CN" sz="2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defRPr>
            </a:lvl1pPr>
            <a:lvl2pPr marL="457200" indent="-457200" algn="l" defTabSz="914400" rtl="0" eaLnBrk="1" latinLnBrk="0" hangingPunct="1">
              <a:lnSpc>
                <a:spcPct val="100000"/>
              </a:lnSpc>
              <a:spcAft>
                <a:spcPts val="1000"/>
              </a:spcAft>
              <a:buSzPct val="150000"/>
              <a:buFontTx/>
              <a:buBlip>
                <a:blip r:embed="rId5"/>
              </a:buBlip>
              <a:defRPr lang="en-US" altLang="zh-CN" sz="2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defRPr>
            </a:lvl2pPr>
            <a:lvl3pPr marL="457200" indent="-457200" algn="l" defTabSz="914400" rtl="0" eaLnBrk="1" latinLnBrk="0" hangingPunct="1">
              <a:lnSpc>
                <a:spcPct val="100000"/>
              </a:lnSpc>
              <a:spcAft>
                <a:spcPts val="1000"/>
              </a:spcAft>
              <a:buSzPct val="150000"/>
              <a:buFontTx/>
              <a:buBlip>
                <a:blip r:embed="rId6"/>
              </a:buBlip>
              <a:defRPr lang="en-US" altLang="zh-CN" sz="2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defRPr>
            </a:lvl3pPr>
            <a:lvl4pPr marL="457200" indent="-457200" algn="l" defTabSz="914400" rtl="0" eaLnBrk="1" latinLnBrk="0" hangingPunct="1">
              <a:lnSpc>
                <a:spcPct val="100000"/>
              </a:lnSpc>
              <a:spcAft>
                <a:spcPts val="1000"/>
              </a:spcAft>
              <a:buSzPct val="150000"/>
              <a:buFontTx/>
              <a:buBlip>
                <a:blip r:embed="rId7"/>
              </a:buBlip>
              <a:defRPr lang="en-US" altLang="zh-CN" sz="2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defRPr>
            </a:lvl4pPr>
            <a:lvl5pPr marL="457200" indent="-457200" algn="l" defTabSz="914400" rtl="0" eaLnBrk="1" latinLnBrk="0" hangingPunct="1">
              <a:lnSpc>
                <a:spcPct val="100000"/>
              </a:lnSpc>
              <a:spcAft>
                <a:spcPts val="1000"/>
              </a:spcAft>
              <a:buClr>
                <a:srgbClr val="00B0CD"/>
              </a:buClr>
              <a:buSzPct val="80000"/>
              <a:buFont typeface="Wingdings" panose="05000000000000000000" pitchFamily="2" charset="2"/>
              <a:buChar char="l"/>
              <a:defRPr lang="zh-CN" altLang="en-US" sz="2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8786D1-C5A6-4F67-8F72-D74D9E4F8F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2950" y="5576800"/>
            <a:ext cx="4724400" cy="639849"/>
          </a:xfrm>
        </p:spPr>
        <p:txBody>
          <a:bodyPr>
            <a:normAutofit/>
          </a:bodyPr>
          <a:lstStyle>
            <a:lvl1pPr marL="228600" indent="-228600">
              <a:buSzPct val="200000"/>
              <a:buFontTx/>
              <a:buBlip>
                <a:blip r:embed="rId8"/>
              </a:buBlip>
              <a:defRPr sz="2000" baseline="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↑图片描述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FBF70413-8B45-4758-819E-1695A6FCAB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71713" y="912019"/>
            <a:ext cx="1452562" cy="469106"/>
          </a:xfrm>
        </p:spPr>
        <p:txBody>
          <a:bodyPr tIns="36000" bIns="36000">
            <a:noAutofit/>
          </a:bodyPr>
          <a:lstStyle>
            <a:lvl1pPr marL="0" indent="0">
              <a:buNone/>
              <a:defRPr sz="2800" baseline="0">
                <a:ea typeface="思源宋体 SemiBold" panose="02020600000000000000" pitchFamily="18" charset="-122"/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78FE9C7-9BBB-4EAD-BB1D-EF836A12D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7282" y="752475"/>
            <a:ext cx="7526518" cy="752476"/>
          </a:xfrm>
        </p:spPr>
        <p:txBody>
          <a:bodyPr>
            <a:normAutofit/>
          </a:bodyPr>
          <a:lstStyle>
            <a:lvl1pPr>
              <a:defRPr sz="3600">
                <a:effectLst/>
                <a:latin typeface="思源宋体 SemiBold" panose="02020600000000000000" pitchFamily="18" charset="-122"/>
                <a:ea typeface="思源宋体 SemiBold" panose="02020600000000000000" pitchFamily="18" charset="-122"/>
              </a:defRPr>
            </a:lvl1pPr>
          </a:lstStyle>
          <a:p>
            <a:r>
              <a:rPr lang="zh-CN" altLang="en-US" dirty="0"/>
              <a:t>一大段文字</a:t>
            </a:r>
          </a:p>
        </p:txBody>
      </p:sp>
    </p:spTree>
    <p:extLst>
      <p:ext uri="{BB962C8B-B14F-4D97-AF65-F5344CB8AC3E}">
        <p14:creationId xmlns:p14="http://schemas.microsoft.com/office/powerpoint/2010/main" val="112233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9AACC3-58FE-41EC-9D5F-64654F384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0DAE6-3C1D-45B6-81A0-C6CF4091F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F7901-8146-4FFD-89A0-A858A81381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82592"/>
            <a:ext cx="27432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D316165-EA01-40D6-8CB3-8DFCCC3E2003}" type="datetimeFigureOut">
              <a:rPr lang="zh-CN" altLang="en-US" smtClean="0"/>
              <a:pPr/>
              <a:t>2024/12/20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AE235-0504-4D15-A0E3-3614662E1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82592"/>
            <a:ext cx="41148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71846-3F0E-4D39-9F3D-ADBC137E2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82592"/>
            <a:ext cx="27432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10DF855-5F1B-4DBA-8A9E-D4C5BD97AD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890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2" r:id="rId4"/>
    <p:sldLayoutId id="2147483650" r:id="rId5"/>
    <p:sldLayoutId id="2147483653" r:id="rId6"/>
    <p:sldLayoutId id="2147483654" r:id="rId7"/>
    <p:sldLayoutId id="2147483658" r:id="rId8"/>
    <p:sldLayoutId id="2147483656" r:id="rId9"/>
    <p:sldLayoutId id="2147483657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spcAft>
          <a:spcPts val="1000"/>
        </a:spcAft>
        <a:buSzPct val="150000"/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effectLst/>
          <a:latin typeface="Times New Roman" panose="02020603050405020304" pitchFamily="18" charset="0"/>
          <a:ea typeface="思源宋体 SemiBold" panose="02020600000000000000" pitchFamily="18" charset="-122"/>
          <a:cs typeface="Times New Roman" panose="02020603050405020304" pitchFamily="18" charset="0"/>
        </a:defRPr>
      </a:lvl1pPr>
      <a:lvl2pPr marL="457200" indent="-457200" algn="l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SzPct val="150000"/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effectLst/>
          <a:latin typeface="Times New Roman" panose="02020603050405020304" pitchFamily="18" charset="0"/>
          <a:ea typeface="思源宋体 SemiBold" panose="02020600000000000000" pitchFamily="18" charset="-122"/>
          <a:cs typeface="Times New Roman" panose="02020603050405020304" pitchFamily="18" charset="0"/>
        </a:defRPr>
      </a:lvl2pPr>
      <a:lvl3pPr marL="457200" indent="-457200" algn="l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SzPct val="150000"/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effectLst/>
          <a:latin typeface="Times New Roman" panose="02020603050405020304" pitchFamily="18" charset="0"/>
          <a:ea typeface="思源宋体 SemiBold" panose="02020600000000000000" pitchFamily="18" charset="-122"/>
          <a:cs typeface="Times New Roman" panose="02020603050405020304" pitchFamily="18" charset="0"/>
        </a:defRPr>
      </a:lvl3pPr>
      <a:lvl4pPr marL="457200" indent="-457200" algn="l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SzPct val="150000"/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effectLst/>
          <a:latin typeface="Times New Roman" panose="02020603050405020304" pitchFamily="18" charset="0"/>
          <a:ea typeface="思源宋体 SemiBold" panose="02020600000000000000" pitchFamily="18" charset="-122"/>
          <a:cs typeface="Times New Roman" panose="02020603050405020304" pitchFamily="18" charset="0"/>
        </a:defRPr>
      </a:lvl4pPr>
      <a:lvl5pPr marL="457200" indent="-457200" algn="l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SzPct val="150000"/>
        <a:buFont typeface="Arial" panose="020B0604020202020204" pitchFamily="34" charset="0"/>
        <a:buChar char="•"/>
        <a:defRPr lang="zh-CN" altLang="en-US" sz="2400" kern="1200" dirty="0" smtClean="0">
          <a:solidFill>
            <a:schemeClr val="tx1"/>
          </a:solidFill>
          <a:effectLst/>
          <a:latin typeface="Times New Roman" panose="02020603050405020304" pitchFamily="18" charset="0"/>
          <a:ea typeface="思源宋体 SemiBold" panose="02020600000000000000" pitchFamily="18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.png"/><Relationship Id="rId1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12" Type="http://schemas.openxmlformats.org/officeDocument/2006/relationships/image" Target="../media/image24.png"/><Relationship Id="rId17" Type="http://schemas.openxmlformats.org/officeDocument/2006/relationships/image" Target="../media/image9.png"/><Relationship Id="rId2" Type="http://schemas.openxmlformats.org/officeDocument/2006/relationships/image" Target="../media/image2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23.png"/><Relationship Id="rId5" Type="http://schemas.openxmlformats.org/officeDocument/2006/relationships/image" Target="../media/image13.png"/><Relationship Id="rId15" Type="http://schemas.openxmlformats.org/officeDocument/2006/relationships/image" Target="../media/image11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0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5CD2257E-AC7F-4E8C-A5CC-3C199B878C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E6105ED-D13B-44B9-968F-41A0EA7A36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CF1014-227C-4B1F-83AF-799D6DACA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122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7C1046-71CA-48F1-BC59-3864AA78F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7426"/>
            <a:ext cx="10515600" cy="14116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全屏图片说明</a:t>
            </a:r>
            <a:br>
              <a:rPr lang="en-US" altLang="zh-CN" dirty="0"/>
            </a:br>
            <a:r>
              <a:rPr lang="zh-CN" altLang="en-US" dirty="0"/>
              <a:t>（图片作为背景）</a:t>
            </a:r>
          </a:p>
        </p:txBody>
      </p:sp>
    </p:spTree>
    <p:extLst>
      <p:ext uri="{BB962C8B-B14F-4D97-AF65-F5344CB8AC3E}">
        <p14:creationId xmlns:p14="http://schemas.microsoft.com/office/powerpoint/2010/main" val="2352703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t="-5000" r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927D96-3660-4314-B5B3-C9B72B3EE628}"/>
              </a:ext>
            </a:extLst>
          </p:cNvPr>
          <p:cNvGrpSpPr/>
          <p:nvPr/>
        </p:nvGrpSpPr>
        <p:grpSpPr>
          <a:xfrm>
            <a:off x="2652713" y="1084809"/>
            <a:ext cx="6886575" cy="4688382"/>
            <a:chOff x="2652713" y="1084809"/>
            <a:chExt cx="6886575" cy="468838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349F2C0-584E-41DA-B879-257EBBB6CB9C}"/>
                </a:ext>
              </a:extLst>
            </p:cNvPr>
            <p:cNvSpPr/>
            <p:nvPr/>
          </p:nvSpPr>
          <p:spPr>
            <a:xfrm>
              <a:off x="2652713" y="1084809"/>
              <a:ext cx="6886575" cy="4688382"/>
            </a:xfrm>
            <a:prstGeom prst="roundRect">
              <a:avLst>
                <a:gd name="adj" fmla="val 529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DCEFE4-C602-4A98-A73B-8B4CC2AC8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35" y="1166292"/>
              <a:ext cx="6476930" cy="4525416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97C1046-71CA-48F1-BC59-3864AA78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全屏图片说明</a:t>
            </a:r>
            <a:br>
              <a:rPr lang="en-US" altLang="zh-CN" dirty="0"/>
            </a:br>
            <a:r>
              <a:rPr lang="zh-CN" altLang="en-US" dirty="0"/>
              <a:t>（图片作为背景）</a:t>
            </a:r>
          </a:p>
        </p:txBody>
      </p:sp>
    </p:spTree>
    <p:extLst>
      <p:ext uri="{BB962C8B-B14F-4D97-AF65-F5344CB8AC3E}">
        <p14:creationId xmlns:p14="http://schemas.microsoft.com/office/powerpoint/2010/main" val="2194770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D5C24B2-31FB-4E26-B67F-0833C5A8F6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683F6-7506-49C1-BCD6-922225939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E9FA7-0502-479E-A86F-472E4E7262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2CE9A9-BCFB-4FB5-87BC-23DA3EA548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14E1CE06-BE69-4AD7-8BCA-01AECF677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图文内容（文字支持多级项目符号）</a:t>
            </a:r>
          </a:p>
        </p:txBody>
      </p:sp>
    </p:spTree>
    <p:extLst>
      <p:ext uri="{BB962C8B-B14F-4D97-AF65-F5344CB8AC3E}">
        <p14:creationId xmlns:p14="http://schemas.microsoft.com/office/powerpoint/2010/main" val="381134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2FE1B7A-081B-43D3-8F46-194C910F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引用（支持多级项目符号）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AA1F35-7DB0-46A1-B503-6D6753105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D9B166-F4DD-4F12-B008-A2D4CC19C9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因为利兹这样说了，所以青鸟才接受了。青鸟无法阻止利兹的选择，因为青鸟最喜欢利兹了。就算再伤心，也只能飞走。青鸟是不幸的吗？我不知道。但是，青鸟衷心希望利兹能变得幸福，唯独这点绝不会有错，那就是青鸟表达爱的方式</a:t>
            </a:r>
            <a:r>
              <a:rPr lang="en-US" altLang="zh-CN" dirty="0">
                <a:latin typeface="楷体" panose="02010609060101010101" pitchFamily="49" charset="-122"/>
              </a:rPr>
              <a:t>——</a:t>
            </a:r>
            <a:r>
              <a:rPr lang="zh-CN" altLang="en-US" dirty="0"/>
              <a:t>只能飞翔。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437E791-24E5-4642-B0F5-0CCA3274321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611214-8373-40B8-8AC4-960C401D05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引自</a:t>
            </a:r>
            <a:r>
              <a:rPr lang="en-US" altLang="zh-CN" dirty="0"/>
              <a:t>《</a:t>
            </a:r>
            <a:r>
              <a:rPr lang="zh-CN" altLang="en-US" dirty="0"/>
              <a:t>利兹与青鸟</a:t>
            </a:r>
            <a:r>
              <a:rPr lang="en-US" altLang="zh-CN" dirty="0"/>
              <a:t>》</a:t>
            </a:r>
            <a:r>
              <a:rPr lang="zh-CN" altLang="en-US" dirty="0"/>
              <a:t>。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03156E-1D04-4E1F-9878-B29D38E10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00" y="5570169"/>
            <a:ext cx="1847849" cy="93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42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089846-013F-4530-9DD5-2D6C331A43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756CF5-DE5D-4CA7-B8C6-91BD6FA9A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700" y="3933825"/>
            <a:ext cx="2476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47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ABA1570-9799-4253-9211-F33ABDF9BD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86F01B-E423-46B6-B42A-5125B4959F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62B22E3-B0FA-43A6-9AB6-506FDAC5F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1" t="25235" r="32267" b="21416"/>
          <a:stretch/>
        </p:blipFill>
        <p:spPr bwMode="auto">
          <a:xfrm>
            <a:off x="10410825" y="4238626"/>
            <a:ext cx="90487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814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DC86FD-08D7-4B7B-B4E4-669FC1998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52" y="2974445"/>
            <a:ext cx="4042248" cy="2273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2F6C8B-28D9-424F-A3DD-0BFE5BFB1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47" y="1861863"/>
            <a:ext cx="12192000" cy="1182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9668D8-4279-4614-B96E-B0D4A2970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47" y="1052974"/>
            <a:ext cx="12192000" cy="11823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CA9223-E15C-4F9C-B98B-1952B4448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71" y="868333"/>
            <a:ext cx="4255477" cy="412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B3459C-552E-451A-B8C6-E554D66A8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78" y="3117098"/>
            <a:ext cx="683273" cy="12631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D2C23D-2727-40D2-8A56-51651E5363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14" y="5625827"/>
            <a:ext cx="1230447" cy="5721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38D37F-6673-476F-B5CB-0F601B60D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26" y="5070120"/>
            <a:ext cx="715360" cy="11823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BE1714-53A1-47C5-81AD-AE64340C90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00" y="5034636"/>
            <a:ext cx="535828" cy="11823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2616D0-6C5A-485B-A73C-9A6AD07A28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93" y="3040283"/>
            <a:ext cx="604038" cy="13328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B23A268-331D-439E-9E50-E7EE13ECF1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25" y="3040283"/>
            <a:ext cx="586977" cy="12952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E2A0F3-B9AD-4DA9-A14F-41A68CB50C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22" y="3117098"/>
            <a:ext cx="581308" cy="12258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1316386-3C6C-4F68-AE85-C281ABBBFC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49" y="5055595"/>
            <a:ext cx="1225888" cy="12258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2CE726-577A-4323-9FC0-E590A8E8A4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368" y="3132603"/>
            <a:ext cx="837847" cy="11823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81D061C-CC12-4B5F-9A52-B512BAE78A4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461" y="2974445"/>
            <a:ext cx="810673" cy="14986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B729711-F201-447A-B5C8-0A03004718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53" y="5556737"/>
            <a:ext cx="282153" cy="72474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20A2648-557C-4CBC-A48C-2007C5EE87A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38" y="5530359"/>
            <a:ext cx="298254" cy="76610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B23A73E-D7FB-49A7-A1FF-39F359FA19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236" y="5538595"/>
            <a:ext cx="459341" cy="7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03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T 1">
            <a:extLst>
              <a:ext uri="{FF2B5EF4-FFF2-40B4-BE49-F238E27FC236}">
                <a16:creationId xmlns:a16="http://schemas.microsoft.com/office/drawing/2014/main" id="{CD21CB31-043F-4E88-952C-092AF425DD08}"/>
              </a:ext>
            </a:extLst>
          </p:cNvPr>
          <p:cNvSpPr txBox="1"/>
          <p:nvPr/>
        </p:nvSpPr>
        <p:spPr>
          <a:xfrm>
            <a:off x="1970705" y="3687148"/>
            <a:ext cx="159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PART 1">
            <a:extLst>
              <a:ext uri="{FF2B5EF4-FFF2-40B4-BE49-F238E27FC236}">
                <a16:creationId xmlns:a16="http://schemas.microsoft.com/office/drawing/2014/main" id="{EE601D48-7E0B-492A-919B-0F290B89D6E0}"/>
              </a:ext>
            </a:extLst>
          </p:cNvPr>
          <p:cNvSpPr txBox="1"/>
          <p:nvPr/>
        </p:nvSpPr>
        <p:spPr>
          <a:xfrm>
            <a:off x="6096000" y="3687148"/>
            <a:ext cx="159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ART 1">
            <a:extLst>
              <a:ext uri="{FF2B5EF4-FFF2-40B4-BE49-F238E27FC236}">
                <a16:creationId xmlns:a16="http://schemas.microsoft.com/office/drawing/2014/main" id="{90EAF9A2-E941-4C16-8D50-81F1AEAF6249}"/>
              </a:ext>
            </a:extLst>
          </p:cNvPr>
          <p:cNvSpPr txBox="1"/>
          <p:nvPr/>
        </p:nvSpPr>
        <p:spPr>
          <a:xfrm>
            <a:off x="1970705" y="4525348"/>
            <a:ext cx="159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PART 1">
            <a:extLst>
              <a:ext uri="{FF2B5EF4-FFF2-40B4-BE49-F238E27FC236}">
                <a16:creationId xmlns:a16="http://schemas.microsoft.com/office/drawing/2014/main" id="{E3E735EF-67A2-475D-9913-9C6C803C3752}"/>
              </a:ext>
            </a:extLst>
          </p:cNvPr>
          <p:cNvSpPr txBox="1"/>
          <p:nvPr/>
        </p:nvSpPr>
        <p:spPr>
          <a:xfrm>
            <a:off x="6096000" y="4525348"/>
            <a:ext cx="159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96CB2-4778-4AEC-8956-5CE9D1090AE0}"/>
              </a:ext>
            </a:extLst>
          </p:cNvPr>
          <p:cNvSpPr txBox="1"/>
          <p:nvPr/>
        </p:nvSpPr>
        <p:spPr>
          <a:xfrm>
            <a:off x="3486393" y="3711606"/>
            <a:ext cx="276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第一乐章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E02147-1CF0-41EF-BB42-52F236CFA5CB}"/>
              </a:ext>
            </a:extLst>
          </p:cNvPr>
          <p:cNvSpPr txBox="1"/>
          <p:nvPr/>
        </p:nvSpPr>
        <p:spPr>
          <a:xfrm>
            <a:off x="3486393" y="4562324"/>
            <a:ext cx="276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第三乐章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D7CFCC-EB3A-483B-98EF-12354E4E44CF}"/>
              </a:ext>
            </a:extLst>
          </p:cNvPr>
          <p:cNvSpPr txBox="1"/>
          <p:nvPr/>
        </p:nvSpPr>
        <p:spPr>
          <a:xfrm>
            <a:off x="7695576" y="4562324"/>
            <a:ext cx="374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第四乐章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02F55-98B4-4873-83C5-5CD8DD2709A7}"/>
              </a:ext>
            </a:extLst>
          </p:cNvPr>
          <p:cNvSpPr txBox="1"/>
          <p:nvPr/>
        </p:nvSpPr>
        <p:spPr>
          <a:xfrm>
            <a:off x="7695576" y="3711606"/>
            <a:ext cx="374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第二乐章</a:t>
            </a:r>
          </a:p>
        </p:txBody>
      </p:sp>
      <p:pic>
        <p:nvPicPr>
          <p:cNvPr id="11" name="LINES">
            <a:extLst>
              <a:ext uri="{FF2B5EF4-FFF2-40B4-BE49-F238E27FC236}">
                <a16:creationId xmlns:a16="http://schemas.microsoft.com/office/drawing/2014/main" id="{3A74C2D8-BC30-414F-BA2B-88ECD23BA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61" y="4227103"/>
            <a:ext cx="1361464" cy="260382"/>
          </a:xfrm>
          <a:prstGeom prst="rect">
            <a:avLst/>
          </a:prstGeom>
        </p:spPr>
      </p:pic>
      <p:pic>
        <p:nvPicPr>
          <p:cNvPr id="12" name="LINES">
            <a:extLst>
              <a:ext uri="{FF2B5EF4-FFF2-40B4-BE49-F238E27FC236}">
                <a16:creationId xmlns:a16="http://schemas.microsoft.com/office/drawing/2014/main" id="{6A7212AF-E100-4D61-9B40-BF79DF6C3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56" y="4227103"/>
            <a:ext cx="1361464" cy="260382"/>
          </a:xfrm>
          <a:prstGeom prst="rect">
            <a:avLst/>
          </a:prstGeom>
        </p:spPr>
      </p:pic>
      <p:pic>
        <p:nvPicPr>
          <p:cNvPr id="13" name="LINES">
            <a:extLst>
              <a:ext uri="{FF2B5EF4-FFF2-40B4-BE49-F238E27FC236}">
                <a16:creationId xmlns:a16="http://schemas.microsoft.com/office/drawing/2014/main" id="{3024851A-0340-42B8-A7FF-3A134833B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61" y="5065303"/>
            <a:ext cx="1361464" cy="260382"/>
          </a:xfrm>
          <a:prstGeom prst="rect">
            <a:avLst/>
          </a:prstGeom>
        </p:spPr>
      </p:pic>
      <p:pic>
        <p:nvPicPr>
          <p:cNvPr id="14" name="LINES">
            <a:extLst>
              <a:ext uri="{FF2B5EF4-FFF2-40B4-BE49-F238E27FC236}">
                <a16:creationId xmlns:a16="http://schemas.microsoft.com/office/drawing/2014/main" id="{E6CA6A5D-1E6C-405F-9345-DF8895A15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56" y="5065303"/>
            <a:ext cx="1361464" cy="2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25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T 1">
            <a:extLst>
              <a:ext uri="{FF2B5EF4-FFF2-40B4-BE49-F238E27FC236}">
                <a16:creationId xmlns:a16="http://schemas.microsoft.com/office/drawing/2014/main" id="{CD21CB31-043F-4E88-952C-092AF425DD08}"/>
              </a:ext>
            </a:extLst>
          </p:cNvPr>
          <p:cNvSpPr txBox="1"/>
          <p:nvPr/>
        </p:nvSpPr>
        <p:spPr>
          <a:xfrm>
            <a:off x="1298312" y="2048476"/>
            <a:ext cx="159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PART 1">
            <a:extLst>
              <a:ext uri="{FF2B5EF4-FFF2-40B4-BE49-F238E27FC236}">
                <a16:creationId xmlns:a16="http://schemas.microsoft.com/office/drawing/2014/main" id="{EE601D48-7E0B-492A-919B-0F290B89D6E0}"/>
              </a:ext>
            </a:extLst>
          </p:cNvPr>
          <p:cNvSpPr txBox="1"/>
          <p:nvPr/>
        </p:nvSpPr>
        <p:spPr>
          <a:xfrm>
            <a:off x="1298310" y="3015367"/>
            <a:ext cx="159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ART 1">
            <a:extLst>
              <a:ext uri="{FF2B5EF4-FFF2-40B4-BE49-F238E27FC236}">
                <a16:creationId xmlns:a16="http://schemas.microsoft.com/office/drawing/2014/main" id="{90EAF9A2-E941-4C16-8D50-81F1AEAF6249}"/>
              </a:ext>
            </a:extLst>
          </p:cNvPr>
          <p:cNvSpPr txBox="1"/>
          <p:nvPr/>
        </p:nvSpPr>
        <p:spPr>
          <a:xfrm>
            <a:off x="1298310" y="3971432"/>
            <a:ext cx="159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PART 1">
            <a:extLst>
              <a:ext uri="{FF2B5EF4-FFF2-40B4-BE49-F238E27FC236}">
                <a16:creationId xmlns:a16="http://schemas.microsoft.com/office/drawing/2014/main" id="{E3E735EF-67A2-475D-9913-9C6C803C3752}"/>
              </a:ext>
            </a:extLst>
          </p:cNvPr>
          <p:cNvSpPr txBox="1"/>
          <p:nvPr/>
        </p:nvSpPr>
        <p:spPr>
          <a:xfrm>
            <a:off x="1324760" y="4997524"/>
            <a:ext cx="159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96CB2-4778-4AEC-8956-5CE9D1090AE0}"/>
              </a:ext>
            </a:extLst>
          </p:cNvPr>
          <p:cNvSpPr txBox="1"/>
          <p:nvPr/>
        </p:nvSpPr>
        <p:spPr>
          <a:xfrm>
            <a:off x="3007432" y="2111034"/>
            <a:ext cx="5924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欢迎加入吹奏部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E02147-1CF0-41EF-BB42-52F236CFA5CB}"/>
              </a:ext>
            </a:extLst>
          </p:cNvPr>
          <p:cNvSpPr txBox="1"/>
          <p:nvPr/>
        </p:nvSpPr>
        <p:spPr>
          <a:xfrm>
            <a:off x="3007430" y="4046508"/>
            <a:ext cx="5924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波澜起伏的第二乐章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D7CFCC-EB3A-483B-98EF-12354E4E44CF}"/>
              </a:ext>
            </a:extLst>
          </p:cNvPr>
          <p:cNvSpPr txBox="1"/>
          <p:nvPr/>
        </p:nvSpPr>
        <p:spPr>
          <a:xfrm>
            <a:off x="3015269" y="5072600"/>
            <a:ext cx="5917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决意的最终乐章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02F55-98B4-4873-83C5-5CD8DD2709A7}"/>
              </a:ext>
            </a:extLst>
          </p:cNvPr>
          <p:cNvSpPr txBox="1"/>
          <p:nvPr/>
        </p:nvSpPr>
        <p:spPr>
          <a:xfrm>
            <a:off x="3015269" y="3077925"/>
            <a:ext cx="5917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最大的危机</a:t>
            </a:r>
          </a:p>
        </p:txBody>
      </p:sp>
      <p:pic>
        <p:nvPicPr>
          <p:cNvPr id="11" name="LINES">
            <a:extLst>
              <a:ext uri="{FF2B5EF4-FFF2-40B4-BE49-F238E27FC236}">
                <a16:creationId xmlns:a16="http://schemas.microsoft.com/office/drawing/2014/main" id="{3A74C2D8-BC30-414F-BA2B-88ECD23BA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68" y="2588431"/>
            <a:ext cx="1361464" cy="260382"/>
          </a:xfrm>
          <a:prstGeom prst="rect">
            <a:avLst/>
          </a:prstGeom>
        </p:spPr>
      </p:pic>
      <p:pic>
        <p:nvPicPr>
          <p:cNvPr id="12" name="LINES">
            <a:extLst>
              <a:ext uri="{FF2B5EF4-FFF2-40B4-BE49-F238E27FC236}">
                <a16:creationId xmlns:a16="http://schemas.microsoft.com/office/drawing/2014/main" id="{6A7212AF-E100-4D61-9B40-BF79DF6C3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66" y="3555322"/>
            <a:ext cx="1361464" cy="260382"/>
          </a:xfrm>
          <a:prstGeom prst="rect">
            <a:avLst/>
          </a:prstGeom>
        </p:spPr>
      </p:pic>
      <p:pic>
        <p:nvPicPr>
          <p:cNvPr id="13" name="LINES">
            <a:extLst>
              <a:ext uri="{FF2B5EF4-FFF2-40B4-BE49-F238E27FC236}">
                <a16:creationId xmlns:a16="http://schemas.microsoft.com/office/drawing/2014/main" id="{3024851A-0340-42B8-A7FF-3A134833B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66" y="4511387"/>
            <a:ext cx="1361464" cy="260382"/>
          </a:xfrm>
          <a:prstGeom prst="rect">
            <a:avLst/>
          </a:prstGeom>
        </p:spPr>
      </p:pic>
      <p:pic>
        <p:nvPicPr>
          <p:cNvPr id="14" name="LINES">
            <a:extLst>
              <a:ext uri="{FF2B5EF4-FFF2-40B4-BE49-F238E27FC236}">
                <a16:creationId xmlns:a16="http://schemas.microsoft.com/office/drawing/2014/main" id="{E6CA6A5D-1E6C-405F-9345-DF8895A15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16" y="5537479"/>
            <a:ext cx="1361464" cy="2603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4943A5-E054-46F1-A296-10FAEF191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40" t="7500" r="33134" b="7361"/>
          <a:stretch/>
        </p:blipFill>
        <p:spPr>
          <a:xfrm>
            <a:off x="7632700" y="1785400"/>
            <a:ext cx="3603888" cy="435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31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2C7D-53CA-465B-A455-A285F1C7D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节标题</a:t>
            </a:r>
            <a:r>
              <a:rPr lang="en-US" altLang="zh-CN" dirty="0"/>
              <a:t> · Title  </a:t>
            </a:r>
            <a:r>
              <a:rPr lang="zh-CN" altLang="en-US" dirty="0"/>
              <a:t>样式一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4E1FE-FA74-499D-9F88-513CDAC4F4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778" b="2916"/>
          <a:stretch/>
        </p:blipFill>
        <p:spPr>
          <a:xfrm>
            <a:off x="2175647" y="2105025"/>
            <a:ext cx="7840707" cy="4159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C5526-1F53-466D-9E63-CBCCE37B05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130" b="97685" l="10000" r="94740">
                        <a14:foregroundMark x1="58854" y1="72130" x2="58640" y2="72778"/>
                        <a14:foregroundMark x1="51508" y1="87129" x2="50573" y2="88333"/>
                        <a14:foregroundMark x1="50573" y1="88333" x2="49531" y2="88519"/>
                        <a14:foregroundMark x1="43854" y1="94167" x2="55208" y2="90463"/>
                        <a14:foregroundMark x1="55208" y1="90463" x2="71458" y2="90833"/>
                        <a14:foregroundMark x1="71458" y1="90833" x2="84635" y2="90556"/>
                        <a14:foregroundMark x1="84635" y1="90556" x2="92448" y2="90833"/>
                        <a14:foregroundMark x1="92448" y1="90833" x2="93073" y2="91296"/>
                        <a14:foregroundMark x1="73958" y1="88704" x2="86615" y2="87778"/>
                        <a14:foregroundMark x1="86615" y1="87778" x2="94740" y2="88056"/>
                        <a14:foregroundMark x1="94740" y1="88056" x2="94688" y2="97315"/>
                        <a14:foregroundMark x1="47396" y1="25556" x2="48073" y2="45463"/>
                        <a14:foregroundMark x1="48073" y1="45463" x2="54479" y2="55741"/>
                        <a14:foregroundMark x1="54479" y1="55741" x2="51302" y2="41759"/>
                        <a14:foregroundMark x1="51302" y1="41759" x2="46458" y2="42037"/>
                        <a14:foregroundMark x1="49375" y1="31944" x2="70729" y2="65648"/>
                        <a14:foregroundMark x1="70729" y1="65648" x2="64896" y2="69722"/>
                        <a14:foregroundMark x1="64896" y1="69722" x2="55208" y2="67778"/>
                        <a14:foregroundMark x1="55208" y1="67778" x2="50990" y2="52222"/>
                        <a14:foregroundMark x1="50990" y1="52222" x2="50990" y2="41759"/>
                        <a14:foregroundMark x1="70729" y1="60741" x2="55260" y2="39722"/>
                        <a14:foregroundMark x1="55260" y1="39722" x2="47969" y2="36296"/>
                        <a14:foregroundMark x1="47969" y1="36296" x2="46458" y2="38889"/>
                        <a14:foregroundMark x1="48854" y1="25556" x2="46719" y2="48519"/>
                        <a14:foregroundMark x1="46719" y1="48519" x2="47708" y2="56389"/>
                        <a14:foregroundMark x1="48542" y1="25000" x2="44167" y2="31111"/>
                        <a14:foregroundMark x1="47220" y1="20560" x2="44479" y2="27870"/>
                        <a14:foregroundMark x1="44323" y1="31389" x2="44323" y2="44630"/>
                        <a14:foregroundMark x1="44323" y1="44630" x2="50104" y2="59259"/>
                        <a14:foregroundMark x1="50104" y1="59259" x2="50833" y2="58148"/>
                        <a14:foregroundMark x1="43698" y1="27037" x2="44635" y2="38889"/>
                        <a14:foregroundMark x1="43698" y1="30463" x2="43698" y2="30463"/>
                        <a14:foregroundMark x1="43333" y1="29907" x2="43333" y2="29907"/>
                        <a14:foregroundMark x1="55365" y1="50926" x2="62448" y2="61852"/>
                        <a14:foregroundMark x1="62448" y1="61852" x2="58750" y2="62500"/>
                        <a14:foregroundMark x1="44323" y1="88704" x2="48125" y2="97685"/>
                        <a14:foregroundMark x1="48125" y1="97685" x2="48698" y2="96481"/>
                        <a14:foregroundMark x1="43177" y1="39444" x2="42813" y2="51389"/>
                        <a14:foregroundMark x1="42813" y1="51389" x2="43958" y2="56574"/>
                        <a14:foregroundMark x1="42188" y1="47130" x2="43021" y2="52870"/>
                        <a14:foregroundMark x1="42188" y1="44259" x2="42656" y2="42037"/>
                        <a14:foregroundMark x1="43021" y1="39444" x2="42240" y2="43426"/>
                        <a14:foregroundMark x1="42240" y1="43241" x2="42031" y2="47778"/>
                        <a14:foregroundMark x1="42396" y1="42778" x2="42188" y2="48241"/>
                        <a14:foregroundMark x1="45313" y1="60741" x2="47708" y2="65093"/>
                        <a14:foregroundMark x1="45208" y1="61296" x2="46042" y2="62315"/>
                        <a14:foregroundMark x1="44063" y1="57593" x2="45573" y2="61111"/>
                        <a14:foregroundMark x1="43594" y1="57037" x2="45625" y2="61111"/>
                        <a14:foregroundMark x1="46771" y1="64444" x2="49115" y2="66296"/>
                        <a14:foregroundMark x1="47344" y1="64444" x2="49948" y2="66296"/>
                        <a14:foregroundMark x1="48542" y1="65185" x2="50521" y2="67222"/>
                        <a14:foregroundMark x1="43438" y1="31759" x2="43854" y2="35370"/>
                        <a14:foregroundMark x1="43490" y1="31944" x2="43698" y2="35926"/>
                        <a14:foregroundMark x1="43385" y1="31481" x2="43698" y2="37222"/>
                        <a14:foregroundMark x1="43333" y1="32037" x2="43542" y2="36944"/>
                        <a14:foregroundMark x1="43333" y1="31667" x2="43542" y2="34444"/>
                        <a14:foregroundMark x1="48603" y1="21015" x2="48281" y2="22315"/>
                        <a14:foregroundMark x1="48854" y1="20000" x2="48657" y2="20794"/>
                        <a14:backgroundMark x1="14531" y1="41204" x2="22031" y2="58889"/>
                        <a14:backgroundMark x1="22031" y1="58889" x2="41979" y2="75833"/>
                        <a14:backgroundMark x1="41979" y1="75833" x2="50781" y2="76111"/>
                        <a14:backgroundMark x1="50781" y1="76111" x2="50365" y2="76204"/>
                        <a14:backgroundMark x1="66875" y1="78981" x2="74635" y2="77222"/>
                        <a14:backgroundMark x1="74635" y1="77222" x2="75885" y2="76019"/>
                        <a14:backgroundMark x1="48021" y1="19537" x2="46927" y2="19815"/>
                        <a14:backgroundMark x1="58438" y1="73241" x2="55885" y2="78333"/>
                        <a14:backgroundMark x1="58333" y1="73889" x2="55729" y2="79352"/>
                        <a14:backgroundMark x1="58385" y1="72778" x2="58385" y2="72778"/>
                        <a14:backgroundMark x1="58438" y1="73056" x2="58438" y2="73056"/>
                        <a14:backgroundMark x1="58438" y1="72870" x2="58073" y2="74722"/>
                        <a14:backgroundMark x1="55573" y1="80278" x2="52083" y2="86019"/>
                        <a14:backgroundMark x1="52760" y1="86204" x2="51354" y2="86759"/>
                        <a14:backgroundMark x1="56250" y1="79259" x2="55885" y2="80185"/>
                        <a14:backgroundMark x1="36823" y1="82500" x2="34948" y2="96481"/>
                        <a14:backgroundMark x1="34948" y1="96481" x2="35000" y2="96481"/>
                        <a14:backgroundMark x1="39948" y1="85093" x2="37917" y2="95556"/>
                        <a14:backgroundMark x1="37917" y1="95556" x2="37500" y2="95648"/>
                        <a14:backgroundMark x1="39740" y1="91019" x2="43281" y2="95741"/>
                        <a14:backgroundMark x1="44635" y1="94444" x2="44635" y2="94444"/>
                        <a14:backgroundMark x1="41354" y1="87870" x2="42135" y2="90185"/>
                      </a14:backgroundRemoval>
                    </a14:imgEffect>
                  </a14:imgLayer>
                </a14:imgProps>
              </a:ext>
            </a:extLst>
          </a:blip>
          <a:srcRect t="2778" b="2916"/>
          <a:stretch/>
        </p:blipFill>
        <p:spPr>
          <a:xfrm>
            <a:off x="2175646" y="2105025"/>
            <a:ext cx="7840707" cy="41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69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1F97DF-5532-4D6D-A2EA-9A7E07B50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节标题 </a:t>
            </a:r>
            <a:r>
              <a:rPr lang="en-US" altLang="zh-CN" b="1" dirty="0">
                <a:latin typeface="Times New Roman" panose="02020603050405020304" pitchFamily="18" charset="0"/>
              </a:rPr>
              <a:t>· Title</a:t>
            </a:r>
            <a:r>
              <a:rPr lang="zh-CN" altLang="en-US" b="1" dirty="0">
                <a:latin typeface="Times New Roman" panose="02020603050405020304" pitchFamily="18" charset="0"/>
              </a:rPr>
              <a:t> 样式二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589AB-3D0C-468E-8390-14497AFC7BD6}"/>
              </a:ext>
            </a:extLst>
          </p:cNvPr>
          <p:cNvSpPr txBox="1"/>
          <p:nvPr/>
        </p:nvSpPr>
        <p:spPr>
          <a:xfrm>
            <a:off x="5721538" y="1733550"/>
            <a:ext cx="748923" cy="7694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sz="4800" dirty="0">
                <a:latin typeface="Times New Roman" panose="02020603050405020304" pitchFamily="18" charset="0"/>
                <a:ea typeface="思源宋体 SemiBold" panose="02020600000000000000" pitchFamily="18" charset="-122"/>
              </a:rPr>
              <a:t>一</a:t>
            </a:r>
          </a:p>
        </p:txBody>
      </p:sp>
    </p:spTree>
    <p:extLst>
      <p:ext uri="{BB962C8B-B14F-4D97-AF65-F5344CB8AC3E}">
        <p14:creationId xmlns:p14="http://schemas.microsoft.com/office/powerpoint/2010/main" val="3677884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hidden="1">
            <a:extLst>
              <a:ext uri="{FF2B5EF4-FFF2-40B4-BE49-F238E27FC236}">
                <a16:creationId xmlns:a16="http://schemas.microsoft.com/office/drawing/2014/main" id="{1EFA8E6A-0D82-42FF-9BE5-707A3FB4F4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9C6800-3E3A-47D6-978D-922B82EE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一段文字（支持多级项目符号）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0970B31-C19B-499D-9858-87946A1CA4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第一节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5D2AFEE-6371-4AA1-9F60-754F85AF189C}"/>
              </a:ext>
            </a:extLst>
          </p:cNvPr>
          <p:cNvSpPr txBox="1">
            <a:spLocks/>
          </p:cNvSpPr>
          <p:nvPr/>
        </p:nvSpPr>
        <p:spPr>
          <a:xfrm>
            <a:off x="1057276" y="2214929"/>
            <a:ext cx="10077448" cy="3890596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SzPct val="150000"/>
              <a:buFontTx/>
              <a:buBlip>
                <a:blip r:embed="rId3"/>
              </a:buBlip>
              <a:defRPr lang="en-US" altLang="zh-CN" sz="2400" kern="1200" baseline="0" dirty="0" smtClean="0">
                <a:solidFill>
                  <a:schemeClr val="tx1"/>
                </a:solidFill>
                <a:effectLst/>
                <a:latin typeface="Garamond" panose="02020404030301010803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marL="457200" indent="-4572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SzPct val="150000"/>
              <a:buFontTx/>
              <a:buBlip>
                <a:blip r:embed="rId4"/>
              </a:buBlip>
              <a:defRPr lang="en-US" altLang="zh-CN" sz="2400" kern="1200" baseline="0" dirty="0" smtClean="0">
                <a:solidFill>
                  <a:schemeClr val="tx1"/>
                </a:solidFill>
                <a:effectLst/>
                <a:latin typeface="Garamond" panose="02020404030301010803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457200" indent="-4572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SzPct val="150000"/>
              <a:buFontTx/>
              <a:buBlip>
                <a:blip r:embed="rId5"/>
              </a:buBlip>
              <a:defRPr lang="en-US" altLang="zh-CN" sz="2400" kern="1200" baseline="0" dirty="0" smtClean="0">
                <a:solidFill>
                  <a:schemeClr val="tx1"/>
                </a:solidFill>
                <a:effectLst/>
                <a:latin typeface="Garamond" panose="02020404030301010803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457200" indent="-4572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SzPct val="150000"/>
              <a:buFontTx/>
              <a:buBlip>
                <a:blip r:embed="rId6"/>
              </a:buBlip>
              <a:defRPr lang="en-US" altLang="zh-CN" sz="2400" kern="1200" baseline="0" dirty="0" smtClean="0">
                <a:solidFill>
                  <a:schemeClr val="tx1"/>
                </a:solidFill>
                <a:effectLst/>
                <a:latin typeface="Garamond" panose="02020404030301010803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457200" indent="-4572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SzPct val="150000"/>
              <a:buFontTx/>
              <a:buBlip>
                <a:blip r:embed="rId6"/>
              </a:buBlip>
              <a:defRPr lang="zh-CN" altLang="en-US" sz="2400" kern="1200" baseline="0" dirty="0" smtClean="0">
                <a:solidFill>
                  <a:schemeClr val="tx1"/>
                </a:solidFill>
                <a:effectLst/>
                <a:latin typeface="Garamond" panose="02020404030301010803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zh-CN" altLang="en-US" sz="2600" dirty="0">
                <a:latin typeface="Times New Roman" panose="02020603050405020304" pitchFamily="18" charset="0"/>
                <a:ea typeface="思源宋体 SemiBold" panose="02020600000000000000" pitchFamily="18" charset="-122"/>
              </a:rPr>
              <a:t>各个乐章对应了各个阶段的故事。只要把握好故事的来龙去脉，就很容易预测要表现的情景。</a:t>
            </a:r>
          </a:p>
        </p:txBody>
      </p:sp>
    </p:spTree>
    <p:extLst>
      <p:ext uri="{BB962C8B-B14F-4D97-AF65-F5344CB8AC3E}">
        <p14:creationId xmlns:p14="http://schemas.microsoft.com/office/powerpoint/2010/main" val="148439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hidden="1">
            <a:extLst>
              <a:ext uri="{FF2B5EF4-FFF2-40B4-BE49-F238E27FC236}">
                <a16:creationId xmlns:a16="http://schemas.microsoft.com/office/drawing/2014/main" id="{1EFA8E6A-0D82-42FF-9BE5-707A3FB4F4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9C6800-3E3A-47D6-978D-922B82EE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两段文字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46DBC1-CDAC-4849-A358-0CE4CA9695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第一节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50793D-6271-4D51-9E44-043713BE272C}"/>
              </a:ext>
            </a:extLst>
          </p:cNvPr>
          <p:cNvSpPr txBox="1"/>
          <p:nvPr/>
        </p:nvSpPr>
        <p:spPr>
          <a:xfrm>
            <a:off x="1162050" y="1784093"/>
            <a:ext cx="4428000" cy="4172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10000"/>
              </a:lnSpc>
              <a:spcAft>
                <a:spcPts val="1000"/>
              </a:spcAft>
              <a:buSzPct val="150000"/>
              <a:buBlip>
                <a:blip r:embed="rId3"/>
              </a:buBlip>
            </a:pPr>
            <a:r>
              <a:rPr lang="zh-CN" altLang="zh-CN" sz="24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各个乐章对应了各个阶段的故事。只要把握好故事的来龙去脉，就很容易预测要表现的情景。</a:t>
            </a:r>
            <a:endParaRPr lang="en-US" altLang="zh-CN" sz="2400" dirty="0">
              <a:effectLst/>
              <a:latin typeface="Times New Roman" panose="02020603050405020304" pitchFamily="18" charset="0"/>
              <a:ea typeface="思源宋体 SemiBold" panose="020206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BFF0E-C86E-43E2-9058-35882ABE5E7E}"/>
              </a:ext>
            </a:extLst>
          </p:cNvPr>
          <p:cNvSpPr txBox="1"/>
          <p:nvPr/>
        </p:nvSpPr>
        <p:spPr>
          <a:xfrm>
            <a:off x="6601950" y="1784093"/>
            <a:ext cx="4428000" cy="41724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10000"/>
              </a:lnSpc>
              <a:spcAft>
                <a:spcPts val="1000"/>
              </a:spcAft>
              <a:buSzPct val="200000"/>
              <a:buBlip>
                <a:blip r:embed="rId4"/>
              </a:buBlip>
            </a:pPr>
            <a:r>
              <a:rPr lang="zh-CN" altLang="zh-CN" sz="24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各个乐章对应了各个阶段的故事。只要把握好故事的来龙去脉，就很容易预测要表现的情景。</a:t>
            </a:r>
            <a:endParaRPr lang="en-US" altLang="zh-CN" sz="2400" dirty="0">
              <a:effectLst/>
              <a:latin typeface="Times New Roman" panose="02020603050405020304" pitchFamily="18" charset="0"/>
              <a:ea typeface="思源宋体 SemiBold" panose="020206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494E4-1BA1-4284-9213-5C1E44AB97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892" y="1582925"/>
            <a:ext cx="1218853" cy="477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7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hidden="1">
            <a:extLst>
              <a:ext uri="{FF2B5EF4-FFF2-40B4-BE49-F238E27FC236}">
                <a16:creationId xmlns:a16="http://schemas.microsoft.com/office/drawing/2014/main" id="{1EFA8E6A-0D82-42FF-9BE5-707A3FB4F4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9C6800-3E3A-47D6-978D-922B82EE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四段文字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0C16E-D087-43AF-96F7-6E9055AC1A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第一节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50793D-6271-4D51-9E44-043713BE272C}"/>
              </a:ext>
            </a:extLst>
          </p:cNvPr>
          <p:cNvSpPr txBox="1"/>
          <p:nvPr/>
        </p:nvSpPr>
        <p:spPr>
          <a:xfrm>
            <a:off x="1162051" y="2058412"/>
            <a:ext cx="4763261" cy="144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Aft>
                <a:spcPts val="1000"/>
              </a:spcAft>
              <a:buSzPct val="250000"/>
              <a:buBlip>
                <a:blip r:embed="rId3"/>
              </a:buBlip>
            </a:pPr>
            <a:r>
              <a:rPr lang="zh-CN" altLang="en-US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第一乐章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《</a:t>
            </a:r>
            <a:r>
              <a:rPr lang="zh-CN" altLang="en-US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日常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》</a:t>
            </a:r>
            <a:r>
              <a:rPr lang="zh-CN" altLang="en-US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：利兹和青鸟相遇之前的日子。</a:t>
            </a:r>
            <a:endParaRPr lang="en-US" altLang="zh-CN" sz="2000" dirty="0">
              <a:effectLst/>
              <a:latin typeface="Times New Roman" panose="02020603050405020304" pitchFamily="18" charset="0"/>
              <a:ea typeface="思源宋体 SemiBold" panose="020206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BFF0E-C86E-43E2-9058-35882ABE5E7E}"/>
              </a:ext>
            </a:extLst>
          </p:cNvPr>
          <p:cNvSpPr txBox="1"/>
          <p:nvPr/>
        </p:nvSpPr>
        <p:spPr>
          <a:xfrm>
            <a:off x="6266690" y="2068285"/>
            <a:ext cx="4763261" cy="144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Aft>
                <a:spcPts val="1000"/>
              </a:spcAft>
              <a:buSzPct val="250000"/>
              <a:buBlip>
                <a:blip r:embed="rId4"/>
              </a:buBlip>
            </a:pPr>
            <a:r>
              <a:rPr lang="zh-CN" altLang="en-US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第二乐章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《</a:t>
            </a:r>
            <a:r>
              <a:rPr lang="zh-CN" altLang="en-US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新的家人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》</a:t>
            </a:r>
            <a:r>
              <a:rPr lang="zh-CN" altLang="en-US" sz="2000" dirty="0"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：</a:t>
            </a:r>
            <a:br>
              <a:rPr lang="en-US" altLang="zh-CN" sz="2000" dirty="0"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</a:br>
            <a:r>
              <a:rPr lang="zh-CN" altLang="en-US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利兹和青鸟变成的少女共同的生活。第二乐章开头的风声是用风机模拟的。</a:t>
            </a:r>
            <a:endParaRPr lang="en-US" altLang="zh-CN" sz="2000" dirty="0">
              <a:effectLst/>
              <a:latin typeface="Times New Roman" panose="02020603050405020304" pitchFamily="18" charset="0"/>
              <a:ea typeface="思源宋体 SemiBold" panose="020206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78D38-D22E-42BA-9456-E61FCE678635}"/>
              </a:ext>
            </a:extLst>
          </p:cNvPr>
          <p:cNvSpPr txBox="1"/>
          <p:nvPr/>
        </p:nvSpPr>
        <p:spPr>
          <a:xfrm>
            <a:off x="1162051" y="4250907"/>
            <a:ext cx="4763261" cy="144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Aft>
                <a:spcPts val="1000"/>
              </a:spcAft>
              <a:buSzPct val="250000"/>
              <a:buBlip>
                <a:blip r:embed="rId5"/>
              </a:buBlip>
            </a:pPr>
            <a:r>
              <a:rPr lang="zh-CN" altLang="en-US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第三乐章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《</a:t>
            </a:r>
            <a:r>
              <a:rPr lang="zh-CN" altLang="en-US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因爱的决断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》</a:t>
            </a:r>
            <a:r>
              <a:rPr lang="zh-CN" altLang="en-US" sz="2000" dirty="0"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：</a:t>
            </a:r>
            <a:br>
              <a:rPr lang="en-US" altLang="zh-CN" sz="2000" dirty="0"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</a:br>
            <a:r>
              <a:rPr lang="zh-CN" altLang="en-US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大部分是双簧管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solo</a:t>
            </a:r>
            <a:r>
              <a:rPr lang="zh-CN" altLang="en-US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。后半段双簧管和长笛互相合鸣的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solo</a:t>
            </a:r>
            <a:r>
              <a:rPr lang="zh-CN" altLang="en-US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是重点。</a:t>
            </a:r>
            <a:endParaRPr lang="en-US" altLang="zh-CN" sz="2000" dirty="0">
              <a:effectLst/>
              <a:latin typeface="Times New Roman" panose="02020603050405020304" pitchFamily="18" charset="0"/>
              <a:ea typeface="思源宋体 SemiBold" panose="020206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84C6F-211F-46E6-91F5-91EB9822F4C3}"/>
              </a:ext>
            </a:extLst>
          </p:cNvPr>
          <p:cNvSpPr txBox="1"/>
          <p:nvPr/>
        </p:nvSpPr>
        <p:spPr>
          <a:xfrm>
            <a:off x="6266690" y="4260780"/>
            <a:ext cx="4763261" cy="144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spcAft>
                <a:spcPts val="1000"/>
              </a:spcAft>
              <a:buSzPct val="250000"/>
              <a:buBlip>
                <a:blip r:embed="rId6"/>
              </a:buBlip>
            </a:pPr>
            <a:r>
              <a:rPr lang="zh-CN" altLang="en-US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第四乐章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《</a:t>
            </a:r>
            <a:r>
              <a:rPr lang="zh-CN" altLang="en-US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飞向远方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》</a:t>
            </a:r>
            <a:r>
              <a:rPr lang="zh-CN" altLang="en-US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：</a:t>
            </a:r>
            <a:br>
              <a:rPr lang="en-US" altLang="zh-CN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</a:br>
            <a:r>
              <a:rPr lang="zh-CN" altLang="en-US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描写的是青鸟和利兹的离别。盛大华丽的音符充分烘托了两人的离别。</a:t>
            </a:r>
            <a:endParaRPr lang="en-US" altLang="zh-CN" sz="2000" dirty="0">
              <a:effectLst/>
              <a:latin typeface="Times New Roman" panose="02020603050405020304" pitchFamily="18" charset="0"/>
              <a:ea typeface="思源宋体 SemiBold" panose="020206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35D19C-AE7E-4730-BEA1-7D1507480816}"/>
              </a:ext>
            </a:extLst>
          </p:cNvPr>
          <p:cNvSpPr/>
          <p:nvPr/>
        </p:nvSpPr>
        <p:spPr>
          <a:xfrm>
            <a:off x="1133856" y="1656806"/>
            <a:ext cx="4860000" cy="1923292"/>
          </a:xfrm>
          <a:prstGeom prst="roundRect">
            <a:avLst>
              <a:gd name="adj" fmla="val 10064"/>
            </a:avLst>
          </a:prstGeom>
          <a:noFill/>
          <a:ln w="19050">
            <a:solidFill>
              <a:srgbClr val="00B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B749AC-6C2B-475F-9AF4-1EFA5FA0F03F}"/>
              </a:ext>
            </a:extLst>
          </p:cNvPr>
          <p:cNvSpPr/>
          <p:nvPr/>
        </p:nvSpPr>
        <p:spPr>
          <a:xfrm>
            <a:off x="6215635" y="1656806"/>
            <a:ext cx="4860000" cy="1923292"/>
          </a:xfrm>
          <a:prstGeom prst="roundRect">
            <a:avLst>
              <a:gd name="adj" fmla="val 10064"/>
            </a:avLst>
          </a:prstGeom>
          <a:noFill/>
          <a:ln w="19050">
            <a:solidFill>
              <a:srgbClr val="00B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73C2321-BDBB-4B03-95B2-E4CBE0853976}"/>
              </a:ext>
            </a:extLst>
          </p:cNvPr>
          <p:cNvSpPr/>
          <p:nvPr/>
        </p:nvSpPr>
        <p:spPr>
          <a:xfrm>
            <a:off x="1133856" y="3850353"/>
            <a:ext cx="4860000" cy="1923292"/>
          </a:xfrm>
          <a:prstGeom prst="roundRect">
            <a:avLst>
              <a:gd name="adj" fmla="val 10064"/>
            </a:avLst>
          </a:prstGeom>
          <a:noFill/>
          <a:ln w="19050">
            <a:solidFill>
              <a:srgbClr val="00B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9398A1D-6D66-4E9D-A37B-401A64BD6D51}"/>
              </a:ext>
            </a:extLst>
          </p:cNvPr>
          <p:cNvSpPr/>
          <p:nvPr/>
        </p:nvSpPr>
        <p:spPr>
          <a:xfrm>
            <a:off x="6215635" y="3850353"/>
            <a:ext cx="4860000" cy="1923292"/>
          </a:xfrm>
          <a:prstGeom prst="roundRect">
            <a:avLst>
              <a:gd name="adj" fmla="val 10064"/>
            </a:avLst>
          </a:prstGeom>
          <a:noFill/>
          <a:ln w="19050">
            <a:solidFill>
              <a:srgbClr val="00B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330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35D19C-AE7E-4730-BEA1-7D1507480816}"/>
              </a:ext>
            </a:extLst>
          </p:cNvPr>
          <p:cNvSpPr/>
          <p:nvPr/>
        </p:nvSpPr>
        <p:spPr>
          <a:xfrm>
            <a:off x="4502313" y="2714625"/>
            <a:ext cx="3187375" cy="3390900"/>
          </a:xfrm>
          <a:prstGeom prst="roundRect">
            <a:avLst>
              <a:gd name="adj" fmla="val 10064"/>
            </a:avLst>
          </a:prstGeom>
          <a:solidFill>
            <a:srgbClr val="D1F8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D84B63-7716-4229-8FA0-34F05521A6C8}"/>
              </a:ext>
            </a:extLst>
          </p:cNvPr>
          <p:cNvSpPr/>
          <p:nvPr/>
        </p:nvSpPr>
        <p:spPr>
          <a:xfrm>
            <a:off x="1086611" y="2714625"/>
            <a:ext cx="3187375" cy="3390900"/>
          </a:xfrm>
          <a:prstGeom prst="roundRect">
            <a:avLst>
              <a:gd name="adj" fmla="val 10064"/>
            </a:avLst>
          </a:prstGeom>
          <a:solidFill>
            <a:srgbClr val="D1F8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C35D282-A1C3-4DF8-8680-EE684CB62E1E}"/>
              </a:ext>
            </a:extLst>
          </p:cNvPr>
          <p:cNvSpPr/>
          <p:nvPr/>
        </p:nvSpPr>
        <p:spPr>
          <a:xfrm>
            <a:off x="7918014" y="2714625"/>
            <a:ext cx="3187375" cy="3390900"/>
          </a:xfrm>
          <a:prstGeom prst="roundRect">
            <a:avLst>
              <a:gd name="adj" fmla="val 10064"/>
            </a:avLst>
          </a:prstGeom>
          <a:solidFill>
            <a:srgbClr val="D1F8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 hidden="1">
            <a:extLst>
              <a:ext uri="{FF2B5EF4-FFF2-40B4-BE49-F238E27FC236}">
                <a16:creationId xmlns:a16="http://schemas.microsoft.com/office/drawing/2014/main" id="{1EFA8E6A-0D82-42FF-9BE5-707A3FB4F4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89C6800-3E3A-47D6-978D-922B82EE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三个并列图文内容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0C16E-D087-43AF-96F7-6E9055AC1A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第一节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50793D-6271-4D51-9E44-043713BE272C}"/>
              </a:ext>
            </a:extLst>
          </p:cNvPr>
          <p:cNvSpPr txBox="1"/>
          <p:nvPr/>
        </p:nvSpPr>
        <p:spPr>
          <a:xfrm>
            <a:off x="1240298" y="4514851"/>
            <a:ext cx="2880000" cy="1457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1000"/>
              </a:spcAft>
              <a:buSzPct val="250000"/>
            </a:pPr>
            <a:r>
              <a:rPr lang="zh-CN" altLang="en-US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文字解释一。</a:t>
            </a:r>
            <a:endParaRPr lang="en-US" altLang="zh-CN" sz="2000" dirty="0">
              <a:effectLst/>
              <a:latin typeface="Times New Roman" panose="02020603050405020304" pitchFamily="18" charset="0"/>
              <a:ea typeface="思源宋体 SemiBold" panose="020206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41437-FCF5-4CAB-97C0-4A4F8F7C3ADC}"/>
              </a:ext>
            </a:extLst>
          </p:cNvPr>
          <p:cNvSpPr txBox="1"/>
          <p:nvPr/>
        </p:nvSpPr>
        <p:spPr>
          <a:xfrm>
            <a:off x="4656000" y="4514851"/>
            <a:ext cx="2880000" cy="1457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1000"/>
              </a:spcAft>
              <a:buSzPct val="250000"/>
            </a:pPr>
            <a:r>
              <a:rPr lang="zh-CN" altLang="en-US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文字解释二。</a:t>
            </a:r>
            <a:endParaRPr lang="en-US" altLang="zh-CN" sz="2000" dirty="0">
              <a:effectLst/>
              <a:latin typeface="Times New Roman" panose="02020603050405020304" pitchFamily="18" charset="0"/>
              <a:ea typeface="思源宋体 SemiBold" panose="020206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E24538-CFBD-4662-BC4C-9CE8650D9491}"/>
              </a:ext>
            </a:extLst>
          </p:cNvPr>
          <p:cNvSpPr txBox="1"/>
          <p:nvPr/>
        </p:nvSpPr>
        <p:spPr>
          <a:xfrm>
            <a:off x="8071701" y="4514851"/>
            <a:ext cx="2880000" cy="1457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1000"/>
              </a:spcAft>
              <a:buSzPct val="250000"/>
            </a:pPr>
            <a:r>
              <a:rPr lang="zh-CN" altLang="en-US" sz="2000" dirty="0"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文字解释三。</a:t>
            </a:r>
            <a:endParaRPr lang="en-US" altLang="zh-CN" sz="2000" dirty="0">
              <a:effectLst/>
              <a:latin typeface="Times New Roman" panose="02020603050405020304" pitchFamily="18" charset="0"/>
              <a:ea typeface="思源宋体 SemiBold" panose="020206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75BCC9-BBAA-473B-B291-448D112C0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900" y="1834597"/>
            <a:ext cx="1800226" cy="1800226"/>
          </a:xfrm>
          <a:prstGeom prst="rect">
            <a:avLst/>
          </a:prstGeom>
          <a:ln w="12700">
            <a:solidFill>
              <a:srgbClr val="00B0CD"/>
            </a:solidFill>
          </a:ln>
          <a:effectLst>
            <a:glow rad="50800">
              <a:srgbClr val="00B0CD">
                <a:alpha val="20000"/>
              </a:srgbClr>
            </a:glo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D2C53B-53C9-4B07-96B6-731F25863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588" y="1834597"/>
            <a:ext cx="1800226" cy="1800226"/>
          </a:xfrm>
          <a:prstGeom prst="rect">
            <a:avLst/>
          </a:prstGeom>
          <a:ln w="12700">
            <a:solidFill>
              <a:srgbClr val="00B0CD"/>
            </a:solidFill>
          </a:ln>
          <a:effectLst>
            <a:glow rad="50800">
              <a:srgbClr val="00B0CD">
                <a:alpha val="20000"/>
              </a:srgbClr>
            </a:glo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7E6527-DEB2-4168-AA9F-9D853EB6CB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5887" y="1834597"/>
            <a:ext cx="1800226" cy="1800226"/>
          </a:xfrm>
          <a:prstGeom prst="rect">
            <a:avLst/>
          </a:prstGeom>
          <a:ln w="12700">
            <a:solidFill>
              <a:srgbClr val="00B0CD"/>
            </a:solidFill>
          </a:ln>
          <a:effectLst>
            <a:glow rad="50800">
              <a:srgbClr val="00B0CD">
                <a:alpha val="20000"/>
              </a:srgbClr>
            </a:glo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71675D-A9D0-4C2A-A075-546A8EC37CFB}"/>
              </a:ext>
            </a:extLst>
          </p:cNvPr>
          <p:cNvSpPr txBox="1"/>
          <p:nvPr/>
        </p:nvSpPr>
        <p:spPr>
          <a:xfrm>
            <a:off x="1240299" y="3890171"/>
            <a:ext cx="287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</a:rPr>
              <a:t>图片说明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529485-2BE9-4487-A2FB-BD4AA96B4D05}"/>
              </a:ext>
            </a:extLst>
          </p:cNvPr>
          <p:cNvSpPr txBox="1"/>
          <p:nvPr/>
        </p:nvSpPr>
        <p:spPr>
          <a:xfrm>
            <a:off x="4656000" y="3890171"/>
            <a:ext cx="287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</a:rPr>
              <a:t>图片说明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D68B6D-9200-4462-9911-9384B16950B4}"/>
              </a:ext>
            </a:extLst>
          </p:cNvPr>
          <p:cNvSpPr txBox="1"/>
          <p:nvPr/>
        </p:nvSpPr>
        <p:spPr>
          <a:xfrm>
            <a:off x="8071702" y="3890171"/>
            <a:ext cx="287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</a:rPr>
              <a:t>图片说明</a:t>
            </a:r>
          </a:p>
        </p:txBody>
      </p:sp>
    </p:spTree>
    <p:extLst>
      <p:ext uri="{BB962C8B-B14F-4D97-AF65-F5344CB8AC3E}">
        <p14:creationId xmlns:p14="http://schemas.microsoft.com/office/powerpoint/2010/main" val="3459072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396</Words>
  <Application>Microsoft Office PowerPoint</Application>
  <PresentationFormat>Widescreen</PresentationFormat>
  <Paragraphs>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Garamond</vt:lpstr>
      <vt:lpstr>Arial</vt:lpstr>
      <vt:lpstr>思源宋体 SemiBold</vt:lpstr>
      <vt:lpstr>Times New Roman</vt:lpstr>
      <vt:lpstr>等线 Light</vt:lpstr>
      <vt:lpstr>Georgia</vt:lpstr>
      <vt:lpstr>Wingdings</vt:lpstr>
      <vt:lpstr>楷体</vt:lpstr>
      <vt:lpstr>等线</vt:lpstr>
      <vt:lpstr>Office Theme</vt:lpstr>
      <vt:lpstr>PowerPoint Presentation</vt:lpstr>
      <vt:lpstr>PowerPoint Presentation</vt:lpstr>
      <vt:lpstr>PowerPoint Presentation</vt:lpstr>
      <vt:lpstr>节标题 · Title  样式一</vt:lpstr>
      <vt:lpstr>节标题 · Title 样式二</vt:lpstr>
      <vt:lpstr>一段文字（支持多级项目符号）</vt:lpstr>
      <vt:lpstr>两段文字</vt:lpstr>
      <vt:lpstr>四段文字</vt:lpstr>
      <vt:lpstr>三个并列图文内容</vt:lpstr>
      <vt:lpstr>全屏图片说明 （图片作为背景）</vt:lpstr>
      <vt:lpstr>全屏图片说明 （图片作为背景）</vt:lpstr>
      <vt:lpstr>图文内容（文字支持多级项目符号）</vt:lpstr>
      <vt:lpstr>引用（支持多级项目符号）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65</cp:revision>
  <dcterms:created xsi:type="dcterms:W3CDTF">2024-12-19T02:04:28Z</dcterms:created>
  <dcterms:modified xsi:type="dcterms:W3CDTF">2024-12-20T05:33:29Z</dcterms:modified>
</cp:coreProperties>
</file>